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71" r:id="rId3"/>
    <p:sldId id="260" r:id="rId4"/>
    <p:sldId id="259" r:id="rId5"/>
    <p:sldId id="265" r:id="rId6"/>
    <p:sldId id="369" r:id="rId7"/>
    <p:sldId id="368" r:id="rId8"/>
    <p:sldId id="312" r:id="rId9"/>
    <p:sldId id="308" r:id="rId10"/>
    <p:sldId id="309" r:id="rId11"/>
    <p:sldId id="307" r:id="rId12"/>
    <p:sldId id="310" r:id="rId13"/>
    <p:sldId id="311" r:id="rId14"/>
    <p:sldId id="364" r:id="rId15"/>
    <p:sldId id="314" r:id="rId16"/>
    <p:sldId id="365" r:id="rId17"/>
    <p:sldId id="315" r:id="rId18"/>
    <p:sldId id="357" r:id="rId19"/>
    <p:sldId id="372" r:id="rId20"/>
    <p:sldId id="366" r:id="rId21"/>
    <p:sldId id="373" r:id="rId22"/>
    <p:sldId id="264" r:id="rId23"/>
    <p:sldId id="374" r:id="rId24"/>
    <p:sldId id="370" r:id="rId25"/>
    <p:sldId id="261" r:id="rId26"/>
    <p:sldId id="263" r:id="rId27"/>
    <p:sldId id="3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052"/>
    <a:srgbClr val="30689B"/>
    <a:srgbClr val="2F679A"/>
    <a:srgbClr val="99FF99"/>
    <a:srgbClr val="FFF3F3"/>
    <a:srgbClr val="99CCFF"/>
    <a:srgbClr val="FF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23146-BB2B-4C0F-881E-D94E4B7A60A3}" v="751" dt="2023-09-20T11:58:33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 Chalabyan" userId="ec70db6303705817" providerId="LiveId" clId="{8E123146-BB2B-4C0F-881E-D94E4B7A60A3}"/>
    <pc:docChg chg="undo redo custSel addSld delSld modSld sldOrd modMainMaster">
      <pc:chgData name="Ara Chalabyan" userId="ec70db6303705817" providerId="LiveId" clId="{8E123146-BB2B-4C0F-881E-D94E4B7A60A3}" dt="2023-09-20T11:58:37.463" v="3074" actId="1076"/>
      <pc:docMkLst>
        <pc:docMk/>
      </pc:docMkLst>
      <pc:sldChg chg="addSp delSp modSp del mod">
        <pc:chgData name="Ara Chalabyan" userId="ec70db6303705817" providerId="LiveId" clId="{8E123146-BB2B-4C0F-881E-D94E4B7A60A3}" dt="2023-09-07T12:25:46.676" v="1481" actId="47"/>
        <pc:sldMkLst>
          <pc:docMk/>
          <pc:sldMk cId="4135716112" sldId="256"/>
        </pc:sldMkLst>
        <pc:spChg chg="mod">
          <ac:chgData name="Ara Chalabyan" userId="ec70db6303705817" providerId="LiveId" clId="{8E123146-BB2B-4C0F-881E-D94E4B7A60A3}" dt="2023-09-07T12:12:40.731" v="1392" actId="207"/>
          <ac:spMkLst>
            <pc:docMk/>
            <pc:sldMk cId="4135716112" sldId="256"/>
            <ac:spMk id="2" creationId="{5AFEA947-FD13-F399-39C5-081BE6CCF7D8}"/>
          </ac:spMkLst>
        </pc:spChg>
        <pc:spChg chg="mod">
          <ac:chgData name="Ara Chalabyan" userId="ec70db6303705817" providerId="LiveId" clId="{8E123146-BB2B-4C0F-881E-D94E4B7A60A3}" dt="2023-09-07T12:12:49.486" v="1394" actId="207"/>
          <ac:spMkLst>
            <pc:docMk/>
            <pc:sldMk cId="4135716112" sldId="256"/>
            <ac:spMk id="3" creationId="{6E81EF93-BD8F-8BE3-8B0B-593B48D5405C}"/>
          </ac:spMkLst>
        </pc:spChg>
        <pc:picChg chg="add del mod">
          <ac:chgData name="Ara Chalabyan" userId="ec70db6303705817" providerId="LiveId" clId="{8E123146-BB2B-4C0F-881E-D94E4B7A60A3}" dt="2023-09-07T11:00:08.215" v="820" actId="931"/>
          <ac:picMkLst>
            <pc:docMk/>
            <pc:sldMk cId="4135716112" sldId="256"/>
            <ac:picMk id="5" creationId="{DF26FB46-9D5B-E192-442E-CC80B844FF89}"/>
          </ac:picMkLst>
        </pc:picChg>
        <pc:picChg chg="del">
          <ac:chgData name="Ara Chalabyan" userId="ec70db6303705817" providerId="LiveId" clId="{8E123146-BB2B-4C0F-881E-D94E4B7A60A3}" dt="2023-09-07T12:22:48.398" v="1463" actId="478"/>
          <ac:picMkLst>
            <pc:docMk/>
            <pc:sldMk cId="4135716112" sldId="256"/>
            <ac:picMk id="1026" creationId="{C517F3C6-E63D-0C89-0086-29E900CEE56A}"/>
          </ac:picMkLst>
        </pc:picChg>
        <pc:picChg chg="add del mod">
          <ac:chgData name="Ara Chalabyan" userId="ec70db6303705817" providerId="LiveId" clId="{8E123146-BB2B-4C0F-881E-D94E4B7A60A3}" dt="2023-09-07T12:24:40.431" v="1474" actId="478"/>
          <ac:picMkLst>
            <pc:docMk/>
            <pc:sldMk cId="4135716112" sldId="256"/>
            <ac:picMk id="3074" creationId="{B4F59949-8545-77CF-3A17-1EAEA8AA460C}"/>
          </ac:picMkLst>
        </pc:picChg>
        <pc:picChg chg="add del mod">
          <ac:chgData name="Ara Chalabyan" userId="ec70db6303705817" providerId="LiveId" clId="{8E123146-BB2B-4C0F-881E-D94E4B7A60A3}" dt="2023-09-07T12:24:40.431" v="1474" actId="478"/>
          <ac:picMkLst>
            <pc:docMk/>
            <pc:sldMk cId="4135716112" sldId="256"/>
            <ac:picMk id="3076" creationId="{C17B3C6A-4F83-8FF9-BAB9-F0E9DCEE4B19}"/>
          </ac:picMkLst>
        </pc:picChg>
        <pc:picChg chg="add mod">
          <ac:chgData name="Ara Chalabyan" userId="ec70db6303705817" providerId="LiveId" clId="{8E123146-BB2B-4C0F-881E-D94E4B7A60A3}" dt="2023-09-07T12:24:52.944" v="1477" actId="14100"/>
          <ac:picMkLst>
            <pc:docMk/>
            <pc:sldMk cId="4135716112" sldId="256"/>
            <ac:picMk id="3078" creationId="{6B2F1F32-7105-3DD3-0217-8F810B5D71C9}"/>
          </ac:picMkLst>
        </pc:picChg>
      </pc:sldChg>
      <pc:sldChg chg="add del">
        <pc:chgData name="Ara Chalabyan" userId="ec70db6303705817" providerId="LiveId" clId="{8E123146-BB2B-4C0F-881E-D94E4B7A60A3}" dt="2023-08-31T11:56:13.979" v="71" actId="47"/>
        <pc:sldMkLst>
          <pc:docMk/>
          <pc:sldMk cId="1376181138" sldId="257"/>
        </pc:sldMkLst>
      </pc:sldChg>
      <pc:sldChg chg="addSp delSp modSp new del mod setBg">
        <pc:chgData name="Ara Chalabyan" userId="ec70db6303705817" providerId="LiveId" clId="{8E123146-BB2B-4C0F-881E-D94E4B7A60A3}" dt="2023-09-15T12:30:19.403" v="2712" actId="47"/>
        <pc:sldMkLst>
          <pc:docMk/>
          <pc:sldMk cId="1004692332" sldId="258"/>
        </pc:sldMkLst>
        <pc:spChg chg="add del mod ord">
          <ac:chgData name="Ara Chalabyan" userId="ec70db6303705817" providerId="LiveId" clId="{8E123146-BB2B-4C0F-881E-D94E4B7A60A3}" dt="2023-09-08T12:30:40.602" v="2311" actId="478"/>
          <ac:spMkLst>
            <pc:docMk/>
            <pc:sldMk cId="1004692332" sldId="258"/>
            <ac:spMk id="2" creationId="{CF8E4906-BBE6-4004-2428-1FF67B411569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3" creationId="{61DFD698-14BC-9BE0-C53A-D80B23A8FE83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4" creationId="{8E714D35-1B52-0793-696B-E6F5D3CE8FF1}"/>
          </ac:spMkLst>
        </pc:spChg>
        <pc:spChg chg="add mod">
          <ac:chgData name="Ara Chalabyan" userId="ec70db6303705817" providerId="LiveId" clId="{8E123146-BB2B-4C0F-881E-D94E4B7A60A3}" dt="2023-09-07T12:53:04.734" v="1784" actId="2085"/>
          <ac:spMkLst>
            <pc:docMk/>
            <pc:sldMk cId="1004692332" sldId="258"/>
            <ac:spMk id="4" creationId="{DC91469D-A573-332A-5EAC-726A275FEC30}"/>
          </ac:spMkLst>
        </pc:spChg>
        <pc:spChg chg="add del mod ord">
          <ac:chgData name="Ara Chalabyan" userId="ec70db6303705817" providerId="LiveId" clId="{8E123146-BB2B-4C0F-881E-D94E4B7A60A3}" dt="2023-09-15T12:24:31.787" v="2670" actId="14100"/>
          <ac:spMkLst>
            <pc:docMk/>
            <pc:sldMk cId="1004692332" sldId="258"/>
            <ac:spMk id="5" creationId="{1CC38807-0E43-AC2E-2D8D-66D5A1E95AF5}"/>
          </ac:spMkLst>
        </pc:spChg>
        <pc:spChg chg="add del mod">
          <ac:chgData name="Ara Chalabyan" userId="ec70db6303705817" providerId="LiveId" clId="{8E123146-BB2B-4C0F-881E-D94E4B7A60A3}" dt="2023-09-07T11:04:55.188" v="828" actId="478"/>
          <ac:spMkLst>
            <pc:docMk/>
            <pc:sldMk cId="1004692332" sldId="258"/>
            <ac:spMk id="5" creationId="{4BD8F6BC-2736-65D3-75D7-4B1D52E5740B}"/>
          </ac:spMkLst>
        </pc:spChg>
        <pc:spChg chg="add del mod">
          <ac:chgData name="Ara Chalabyan" userId="ec70db6303705817" providerId="LiveId" clId="{8E123146-BB2B-4C0F-881E-D94E4B7A60A3}" dt="2023-08-31T12:13:03.383" v="599" actId="478"/>
          <ac:spMkLst>
            <pc:docMk/>
            <pc:sldMk cId="1004692332" sldId="258"/>
            <ac:spMk id="5" creationId="{AEEF930B-7E9A-796E-375B-DDCA8A57B51F}"/>
          </ac:spMkLst>
        </pc:spChg>
        <pc:spChg chg="add del mod">
          <ac:chgData name="Ara Chalabyan" userId="ec70db6303705817" providerId="LiveId" clId="{8E123146-BB2B-4C0F-881E-D94E4B7A60A3}" dt="2023-08-31T12:13:03.383" v="599" actId="478"/>
          <ac:spMkLst>
            <pc:docMk/>
            <pc:sldMk cId="1004692332" sldId="258"/>
            <ac:spMk id="6" creationId="{64CBE4E1-8C3B-D947-A479-96015A6331A2}"/>
          </ac:spMkLst>
        </pc:spChg>
        <pc:spChg chg="add mod ord">
          <ac:chgData name="Ara Chalabyan" userId="ec70db6303705817" providerId="LiveId" clId="{8E123146-BB2B-4C0F-881E-D94E4B7A60A3}" dt="2023-09-08T12:34:06.344" v="2370" actId="5793"/>
          <ac:spMkLst>
            <pc:docMk/>
            <pc:sldMk cId="1004692332" sldId="258"/>
            <ac:spMk id="6" creationId="{EAF23566-ED73-33D9-3574-D06D5CEBB320}"/>
          </ac:spMkLst>
        </pc:spChg>
        <pc:spChg chg="add del mod">
          <ac:chgData name="Ara Chalabyan" userId="ec70db6303705817" providerId="LiveId" clId="{8E123146-BB2B-4C0F-881E-D94E4B7A60A3}" dt="2023-08-31T12:13:05.749" v="600" actId="478"/>
          <ac:spMkLst>
            <pc:docMk/>
            <pc:sldMk cId="1004692332" sldId="258"/>
            <ac:spMk id="7" creationId="{5BD52491-D3EC-FB7C-E496-2E4CFB7A6D79}"/>
          </ac:spMkLst>
        </pc:spChg>
        <pc:spChg chg="add del mod">
          <ac:chgData name="Ara Chalabyan" userId="ec70db6303705817" providerId="LiveId" clId="{8E123146-BB2B-4C0F-881E-D94E4B7A60A3}" dt="2023-09-08T12:32:55.327" v="2354" actId="11529"/>
          <ac:spMkLst>
            <pc:docMk/>
            <pc:sldMk cId="1004692332" sldId="258"/>
            <ac:spMk id="7" creationId="{B2C35176-F721-7FAD-035A-2E61DC1C4C51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8" creationId="{3A763685-BBC0-4973-4E1F-DE5F539A5281}"/>
          </ac:spMkLst>
        </pc:spChg>
        <pc:spChg chg="add mod ord">
          <ac:chgData name="Ara Chalabyan" userId="ec70db6303705817" providerId="LiveId" clId="{8E123146-BB2B-4C0F-881E-D94E4B7A60A3}" dt="2023-09-08T12:33:58.466" v="2366" actId="1076"/>
          <ac:spMkLst>
            <pc:docMk/>
            <pc:sldMk cId="1004692332" sldId="258"/>
            <ac:spMk id="8" creationId="{CAF5173A-25B2-CDEF-51B0-A0164F37810A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9" creationId="{1B3CB496-0238-E723-DEC5-DDF51DAB8EF3}"/>
          </ac:spMkLst>
        </pc:spChg>
        <pc:spChg chg="add del mod">
          <ac:chgData name="Ara Chalabyan" userId="ec70db6303705817" providerId="LiveId" clId="{8E123146-BB2B-4C0F-881E-D94E4B7A60A3}" dt="2023-08-31T12:13:03.383" v="599" actId="478"/>
          <ac:spMkLst>
            <pc:docMk/>
            <pc:sldMk cId="1004692332" sldId="258"/>
            <ac:spMk id="10" creationId="{4B28969C-8675-3119-CE63-E7258EED5E8C}"/>
          </ac:spMkLst>
        </pc:spChg>
        <pc:spChg chg="add del mod">
          <ac:chgData name="Ara Chalabyan" userId="ec70db6303705817" providerId="LiveId" clId="{8E123146-BB2B-4C0F-881E-D94E4B7A60A3}" dt="2023-08-31T12:13:03.383" v="599" actId="478"/>
          <ac:spMkLst>
            <pc:docMk/>
            <pc:sldMk cId="1004692332" sldId="258"/>
            <ac:spMk id="11" creationId="{85081B9C-2AB6-9F1F-2D4C-28E12B4C4571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12" creationId="{304AEE43-FBB0-8A5F-FED6-D6AD9A064234}"/>
          </ac:spMkLst>
        </pc:spChg>
        <pc:spChg chg="add del mod">
          <ac:chgData name="Ara Chalabyan" userId="ec70db6303705817" providerId="LiveId" clId="{8E123146-BB2B-4C0F-881E-D94E4B7A60A3}" dt="2023-08-31T12:12:59.663" v="598" actId="478"/>
          <ac:spMkLst>
            <pc:docMk/>
            <pc:sldMk cId="1004692332" sldId="258"/>
            <ac:spMk id="13" creationId="{C0DF8869-E065-21BB-A1FD-0EEF855B84BD}"/>
          </ac:spMkLst>
        </pc:spChg>
        <pc:spChg chg="add del mod">
          <ac:chgData name="Ara Chalabyan" userId="ec70db6303705817" providerId="LiveId" clId="{8E123146-BB2B-4C0F-881E-D94E4B7A60A3}" dt="2023-08-31T12:12:59.663" v="598" actId="478"/>
          <ac:spMkLst>
            <pc:docMk/>
            <pc:sldMk cId="1004692332" sldId="258"/>
            <ac:spMk id="14" creationId="{013591ED-DA7F-5AD7-1DE1-7DFA60CEFA1A}"/>
          </ac:spMkLst>
        </pc:spChg>
        <pc:spChg chg="add del mod">
          <ac:chgData name="Ara Chalabyan" userId="ec70db6303705817" providerId="LiveId" clId="{8E123146-BB2B-4C0F-881E-D94E4B7A60A3}" dt="2023-08-31T12:12:59.663" v="598" actId="478"/>
          <ac:spMkLst>
            <pc:docMk/>
            <pc:sldMk cId="1004692332" sldId="258"/>
            <ac:spMk id="15" creationId="{3DB7123D-E427-BC47-6170-FB0B40C9EDC3}"/>
          </ac:spMkLst>
        </pc:spChg>
        <pc:spChg chg="add del mod">
          <ac:chgData name="Ara Chalabyan" userId="ec70db6303705817" providerId="LiveId" clId="{8E123146-BB2B-4C0F-881E-D94E4B7A60A3}" dt="2023-08-31T12:12:59.663" v="598" actId="478"/>
          <ac:spMkLst>
            <pc:docMk/>
            <pc:sldMk cId="1004692332" sldId="258"/>
            <ac:spMk id="16" creationId="{9B91FAB4-53CF-FCC3-B80E-22CC9AE8532C}"/>
          </ac:spMkLst>
        </pc:spChg>
        <pc:spChg chg="add del mod">
          <ac:chgData name="Ara Chalabyan" userId="ec70db6303705817" providerId="LiveId" clId="{8E123146-BB2B-4C0F-881E-D94E4B7A60A3}" dt="2023-08-31T12:12:59.663" v="598" actId="478"/>
          <ac:spMkLst>
            <pc:docMk/>
            <pc:sldMk cId="1004692332" sldId="258"/>
            <ac:spMk id="17" creationId="{38257DA6-F026-BDF1-4FCD-FEA309D59E69}"/>
          </ac:spMkLst>
        </pc:spChg>
        <pc:spChg chg="add del mod">
          <ac:chgData name="Ara Chalabyan" userId="ec70db6303705817" providerId="LiveId" clId="{8E123146-BB2B-4C0F-881E-D94E4B7A60A3}" dt="2023-08-31T12:12:59.663" v="598" actId="478"/>
          <ac:spMkLst>
            <pc:docMk/>
            <pc:sldMk cId="1004692332" sldId="258"/>
            <ac:spMk id="18" creationId="{3BDB2CFB-40D6-EA91-4E02-666B7762B94E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19" creationId="{7729DAC5-0FE8-3EF0-F2E2-1E80A6399CD8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20" creationId="{6C52F4F3-08EE-F24F-98EF-F9FDC2B4542F}"/>
          </ac:spMkLst>
        </pc:spChg>
        <pc:spChg chg="add del mod">
          <ac:chgData name="Ara Chalabyan" userId="ec70db6303705817" providerId="LiveId" clId="{8E123146-BB2B-4C0F-881E-D94E4B7A60A3}" dt="2023-09-04T06:14:24.217" v="658" actId="478"/>
          <ac:spMkLst>
            <pc:docMk/>
            <pc:sldMk cId="1004692332" sldId="258"/>
            <ac:spMk id="21" creationId="{3D23A095-479D-731C-7B53-9E28EF0B0734}"/>
          </ac:spMkLst>
        </pc:spChg>
        <pc:spChg chg="add">
          <ac:chgData name="Ara Chalabyan" userId="ec70db6303705817" providerId="LiveId" clId="{8E123146-BB2B-4C0F-881E-D94E4B7A60A3}" dt="2023-09-07T12:25:33.027" v="1480" actId="26606"/>
          <ac:spMkLst>
            <pc:docMk/>
            <pc:sldMk cId="1004692332" sldId="258"/>
            <ac:spMk id="22" creationId="{E91DC736-0EF8-4F87-9146-EBF1D2EE4D3D}"/>
          </ac:spMkLst>
        </pc:spChg>
        <pc:spChg chg="add">
          <ac:chgData name="Ara Chalabyan" userId="ec70db6303705817" providerId="LiveId" clId="{8E123146-BB2B-4C0F-881E-D94E4B7A60A3}" dt="2023-09-07T12:25:33.027" v="1480" actId="26606"/>
          <ac:spMkLst>
            <pc:docMk/>
            <pc:sldMk cId="1004692332" sldId="258"/>
            <ac:spMk id="23" creationId="{097CD68E-23E3-4007-8847-CD0944C4F7BE}"/>
          </ac:spMkLst>
        </pc:spChg>
        <pc:spChg chg="add">
          <ac:chgData name="Ara Chalabyan" userId="ec70db6303705817" providerId="LiveId" clId="{8E123146-BB2B-4C0F-881E-D94E4B7A60A3}" dt="2023-09-07T12:25:33.027" v="1480" actId="26606"/>
          <ac:spMkLst>
            <pc:docMk/>
            <pc:sldMk cId="1004692332" sldId="258"/>
            <ac:spMk id="24" creationId="{AF2F604E-43BE-4DC3-B983-E071523364F8}"/>
          </ac:spMkLst>
        </pc:spChg>
        <pc:spChg chg="add">
          <ac:chgData name="Ara Chalabyan" userId="ec70db6303705817" providerId="LiveId" clId="{8E123146-BB2B-4C0F-881E-D94E4B7A60A3}" dt="2023-09-07T12:25:33.027" v="1480" actId="26606"/>
          <ac:spMkLst>
            <pc:docMk/>
            <pc:sldMk cId="1004692332" sldId="258"/>
            <ac:spMk id="25" creationId="{08C9B587-E65E-4B52-B37C-ABEBB6E87928}"/>
          </ac:spMkLst>
        </pc:spChg>
        <pc:graphicFrameChg chg="add del mod modGraphic">
          <ac:chgData name="Ara Chalabyan" userId="ec70db6303705817" providerId="LiveId" clId="{8E123146-BB2B-4C0F-881E-D94E4B7A60A3}" dt="2023-08-31T11:57:22.606" v="75" actId="1032"/>
          <ac:graphicFrameMkLst>
            <pc:docMk/>
            <pc:sldMk cId="1004692332" sldId="258"/>
            <ac:graphicFrameMk id="2" creationId="{AE5D8F3C-68BE-A2D0-ABED-9459A05B3CB8}"/>
          </ac:graphicFrameMkLst>
        </pc:graphicFrameChg>
        <pc:picChg chg="add del mod">
          <ac:chgData name="Ara Chalabyan" userId="ec70db6303705817" providerId="LiveId" clId="{8E123146-BB2B-4C0F-881E-D94E4B7A60A3}" dt="2023-09-15T12:21:40.088" v="2647"/>
          <ac:picMkLst>
            <pc:docMk/>
            <pc:sldMk cId="1004692332" sldId="258"/>
            <ac:picMk id="2" creationId="{86A4FD8C-3F8D-11FC-EF53-77BF192B4F82}"/>
          </ac:picMkLst>
        </pc:picChg>
        <pc:picChg chg="add del mod">
          <ac:chgData name="Ara Chalabyan" userId="ec70db6303705817" providerId="LiveId" clId="{8E123146-BB2B-4C0F-881E-D94E4B7A60A3}" dt="2023-09-08T12:34:26.689" v="2371" actId="21"/>
          <ac:picMkLst>
            <pc:docMk/>
            <pc:sldMk cId="1004692332" sldId="258"/>
            <ac:picMk id="3" creationId="{9899EA31-2F32-482F-5E3B-BCD396D346A8}"/>
          </ac:picMkLst>
        </pc:picChg>
        <pc:picChg chg="add mod">
          <ac:chgData name="Ara Chalabyan" userId="ec70db6303705817" providerId="LiveId" clId="{8E123146-BB2B-4C0F-881E-D94E4B7A60A3}" dt="2023-09-15T12:27:32.680" v="2690"/>
          <ac:picMkLst>
            <pc:docMk/>
            <pc:sldMk cId="1004692332" sldId="258"/>
            <ac:picMk id="3" creationId="{A313FD6F-7C27-BE15-1A9D-2B6B6EAF5683}"/>
          </ac:picMkLst>
        </pc:picChg>
        <pc:picChg chg="add del mod">
          <ac:chgData name="Ara Chalabyan" userId="ec70db6303705817" providerId="LiveId" clId="{8E123146-BB2B-4C0F-881E-D94E4B7A60A3}" dt="2023-09-15T12:24:10.548" v="2667" actId="478"/>
          <ac:picMkLst>
            <pc:docMk/>
            <pc:sldMk cId="1004692332" sldId="258"/>
            <ac:picMk id="9" creationId="{0621C569-60C2-A133-2FEB-4CD58937B37A}"/>
          </ac:picMkLst>
        </pc:picChg>
      </pc:sldChg>
      <pc:sldChg chg="addSp delSp modSp add mod modTransition setBg modAnim">
        <pc:chgData name="Ara Chalabyan" userId="ec70db6303705817" providerId="LiveId" clId="{8E123146-BB2B-4C0F-881E-D94E4B7A60A3}" dt="2023-09-15T13:43:47.059" v="3026"/>
        <pc:sldMkLst>
          <pc:docMk/>
          <pc:sldMk cId="1487855498" sldId="259"/>
        </pc:sldMkLst>
        <pc:spChg chg="mod">
          <ac:chgData name="Ara Chalabyan" userId="ec70db6303705817" providerId="LiveId" clId="{8E123146-BB2B-4C0F-881E-D94E4B7A60A3}" dt="2023-09-07T11:51:01.929" v="1048" actId="1076"/>
          <ac:spMkLst>
            <pc:docMk/>
            <pc:sldMk cId="1487855498" sldId="259"/>
            <ac:spMk id="3" creationId="{61DFD698-14BC-9BE0-C53A-D80B23A8FE83}"/>
          </ac:spMkLst>
        </pc:spChg>
        <pc:spChg chg="mod">
          <ac:chgData name="Ara Chalabyan" userId="ec70db6303705817" providerId="LiveId" clId="{8E123146-BB2B-4C0F-881E-D94E4B7A60A3}" dt="2023-09-07T11:51:16.144" v="1051" actId="1076"/>
          <ac:spMkLst>
            <pc:docMk/>
            <pc:sldMk cId="1487855498" sldId="259"/>
            <ac:spMk id="4" creationId="{8E714D35-1B52-0793-696B-E6F5D3CE8FF1}"/>
          </ac:spMkLst>
        </pc:spChg>
        <pc:spChg chg="mod">
          <ac:chgData name="Ara Chalabyan" userId="ec70db6303705817" providerId="LiveId" clId="{8E123146-BB2B-4C0F-881E-D94E4B7A60A3}" dt="2023-09-07T11:51:20.324" v="1052" actId="1076"/>
          <ac:spMkLst>
            <pc:docMk/>
            <pc:sldMk cId="1487855498" sldId="259"/>
            <ac:spMk id="5" creationId="{AEEF930B-7E9A-796E-375B-DDCA8A57B51F}"/>
          </ac:spMkLst>
        </pc:spChg>
        <pc:spChg chg="mod">
          <ac:chgData name="Ara Chalabyan" userId="ec70db6303705817" providerId="LiveId" clId="{8E123146-BB2B-4C0F-881E-D94E4B7A60A3}" dt="2023-09-07T11:51:31.479" v="1057" actId="1076"/>
          <ac:spMkLst>
            <pc:docMk/>
            <pc:sldMk cId="1487855498" sldId="259"/>
            <ac:spMk id="6" creationId="{64CBE4E1-8C3B-D947-A479-96015A6331A2}"/>
          </ac:spMkLst>
        </pc:spChg>
        <pc:spChg chg="mod">
          <ac:chgData name="Ara Chalabyan" userId="ec70db6303705817" providerId="LiveId" clId="{8E123146-BB2B-4C0F-881E-D94E4B7A60A3}" dt="2023-09-07T11:51:34.612" v="1059" actId="1076"/>
          <ac:spMkLst>
            <pc:docMk/>
            <pc:sldMk cId="1487855498" sldId="259"/>
            <ac:spMk id="7" creationId="{5BD52491-D3EC-FB7C-E496-2E4CFB7A6D79}"/>
          </ac:spMkLst>
        </pc:spChg>
        <pc:spChg chg="mod">
          <ac:chgData name="Ara Chalabyan" userId="ec70db6303705817" providerId="LiveId" clId="{8E123146-BB2B-4C0F-881E-D94E4B7A60A3}" dt="2023-09-15T13:29:55.204" v="2888" actId="207"/>
          <ac:spMkLst>
            <pc:docMk/>
            <pc:sldMk cId="1487855498" sldId="259"/>
            <ac:spMk id="8" creationId="{3A763685-BBC0-4973-4E1F-DE5F539A5281}"/>
          </ac:spMkLst>
        </pc:spChg>
        <pc:spChg chg="mod">
          <ac:chgData name="Ara Chalabyan" userId="ec70db6303705817" providerId="LiveId" clId="{8E123146-BB2B-4C0F-881E-D94E4B7A60A3}" dt="2023-09-07T11:51:07.350" v="1049" actId="1076"/>
          <ac:spMkLst>
            <pc:docMk/>
            <pc:sldMk cId="1487855498" sldId="259"/>
            <ac:spMk id="9" creationId="{1B3CB496-0238-E723-DEC5-DDF51DAB8EF3}"/>
          </ac:spMkLst>
        </pc:spChg>
        <pc:spChg chg="mod">
          <ac:chgData name="Ara Chalabyan" userId="ec70db6303705817" providerId="LiveId" clId="{8E123146-BB2B-4C0F-881E-D94E4B7A60A3}" dt="2023-09-07T11:51:28.914" v="1056" actId="1076"/>
          <ac:spMkLst>
            <pc:docMk/>
            <pc:sldMk cId="1487855498" sldId="259"/>
            <ac:spMk id="10" creationId="{4B28969C-8675-3119-CE63-E7258EED5E8C}"/>
          </ac:spMkLst>
        </pc:spChg>
        <pc:spChg chg="mod">
          <ac:chgData name="Ara Chalabyan" userId="ec70db6303705817" providerId="LiveId" clId="{8E123146-BB2B-4C0F-881E-D94E4B7A60A3}" dt="2023-09-07T11:51:36.419" v="1060" actId="1076"/>
          <ac:spMkLst>
            <pc:docMk/>
            <pc:sldMk cId="1487855498" sldId="259"/>
            <ac:spMk id="11" creationId="{85081B9C-2AB6-9F1F-2D4C-28E12B4C4571}"/>
          </ac:spMkLst>
        </pc:spChg>
        <pc:spChg chg="mod">
          <ac:chgData name="Ara Chalabyan" userId="ec70db6303705817" providerId="LiveId" clId="{8E123146-BB2B-4C0F-881E-D94E4B7A60A3}" dt="2023-09-15T13:30:14.433" v="2890" actId="207"/>
          <ac:spMkLst>
            <pc:docMk/>
            <pc:sldMk cId="1487855498" sldId="259"/>
            <ac:spMk id="12" creationId="{304AEE43-FBB0-8A5F-FED6-D6AD9A064234}"/>
          </ac:spMkLst>
        </pc:spChg>
        <pc:spChg chg="mod">
          <ac:chgData name="Ara Chalabyan" userId="ec70db6303705817" providerId="LiveId" clId="{8E123146-BB2B-4C0F-881E-D94E4B7A60A3}" dt="2023-09-15T13:30:10.815" v="2889" actId="207"/>
          <ac:spMkLst>
            <pc:docMk/>
            <pc:sldMk cId="1487855498" sldId="259"/>
            <ac:spMk id="13" creationId="{C0DF8869-E065-21BB-A1FD-0EEF855B84BD}"/>
          </ac:spMkLst>
        </pc:spChg>
        <pc:spChg chg="mod">
          <ac:chgData name="Ara Chalabyan" userId="ec70db6303705817" providerId="LiveId" clId="{8E123146-BB2B-4C0F-881E-D94E4B7A60A3}" dt="2023-09-07T11:52:02.754" v="1064" actId="1076"/>
          <ac:spMkLst>
            <pc:docMk/>
            <pc:sldMk cId="1487855498" sldId="259"/>
            <ac:spMk id="14" creationId="{013591ED-DA7F-5AD7-1DE1-7DFA60CEFA1A}"/>
          </ac:spMkLst>
        </pc:spChg>
        <pc:spChg chg="mod">
          <ac:chgData name="Ara Chalabyan" userId="ec70db6303705817" providerId="LiveId" clId="{8E123146-BB2B-4C0F-881E-D94E4B7A60A3}" dt="2023-09-07T11:52:02.754" v="1064" actId="1076"/>
          <ac:spMkLst>
            <pc:docMk/>
            <pc:sldMk cId="1487855498" sldId="259"/>
            <ac:spMk id="15" creationId="{3DB7123D-E427-BC47-6170-FB0B40C9EDC3}"/>
          </ac:spMkLst>
        </pc:spChg>
        <pc:spChg chg="mod">
          <ac:chgData name="Ara Chalabyan" userId="ec70db6303705817" providerId="LiveId" clId="{8E123146-BB2B-4C0F-881E-D94E4B7A60A3}" dt="2023-09-07T11:52:31.826" v="1073" actId="1076"/>
          <ac:spMkLst>
            <pc:docMk/>
            <pc:sldMk cId="1487855498" sldId="259"/>
            <ac:spMk id="16" creationId="{9B91FAB4-53CF-FCC3-B80E-22CC9AE8532C}"/>
          </ac:spMkLst>
        </pc:spChg>
        <pc:spChg chg="mod">
          <ac:chgData name="Ara Chalabyan" userId="ec70db6303705817" providerId="LiveId" clId="{8E123146-BB2B-4C0F-881E-D94E4B7A60A3}" dt="2023-09-07T11:52:31.826" v="1073" actId="1076"/>
          <ac:spMkLst>
            <pc:docMk/>
            <pc:sldMk cId="1487855498" sldId="259"/>
            <ac:spMk id="17" creationId="{38257DA6-F026-BDF1-4FCD-FEA309D59E69}"/>
          </ac:spMkLst>
        </pc:spChg>
        <pc:spChg chg="mod">
          <ac:chgData name="Ara Chalabyan" userId="ec70db6303705817" providerId="LiveId" clId="{8E123146-BB2B-4C0F-881E-D94E4B7A60A3}" dt="2023-09-07T11:52:08.702" v="1067" actId="1076"/>
          <ac:spMkLst>
            <pc:docMk/>
            <pc:sldMk cId="1487855498" sldId="259"/>
            <ac:spMk id="18" creationId="{3BDB2CFB-40D6-EA91-4E02-666B7762B94E}"/>
          </ac:spMkLst>
        </pc:spChg>
        <pc:picChg chg="add del mod">
          <ac:chgData name="Ara Chalabyan" userId="ec70db6303705817" providerId="LiveId" clId="{8E123146-BB2B-4C0F-881E-D94E4B7A60A3}" dt="2023-09-07T11:12:20.921" v="886" actId="478"/>
          <ac:picMkLst>
            <pc:docMk/>
            <pc:sldMk cId="1487855498" sldId="259"/>
            <ac:picMk id="2" creationId="{9E14C9B9-705E-442A-36D9-0A42230CACCD}"/>
          </ac:picMkLst>
        </pc:picChg>
        <pc:picChg chg="add mod">
          <ac:chgData name="Ara Chalabyan" userId="ec70db6303705817" providerId="LiveId" clId="{8E123146-BB2B-4C0F-881E-D94E4B7A60A3}" dt="2023-09-07T11:52:31.826" v="1073" actId="1076"/>
          <ac:picMkLst>
            <pc:docMk/>
            <pc:sldMk cId="1487855498" sldId="259"/>
            <ac:picMk id="19" creationId="{DDD3AC86-F120-BCDE-45D0-BA4D40493CC9}"/>
          </ac:picMkLst>
        </pc:picChg>
        <pc:picChg chg="add del mod">
          <ac:chgData name="Ara Chalabyan" userId="ec70db6303705817" providerId="LiveId" clId="{8E123146-BB2B-4C0F-881E-D94E4B7A60A3}" dt="2023-09-07T11:12:27.362" v="888" actId="478"/>
          <ac:picMkLst>
            <pc:docMk/>
            <pc:sldMk cId="1487855498" sldId="259"/>
            <ac:picMk id="20" creationId="{A8E415B1-1CD2-DA14-D2A3-2ADA9A6F84E9}"/>
          </ac:picMkLst>
        </pc:picChg>
        <pc:picChg chg="add del mod">
          <ac:chgData name="Ara Chalabyan" userId="ec70db6303705817" providerId="LiveId" clId="{8E123146-BB2B-4C0F-881E-D94E4B7A60A3}" dt="2023-09-07T11:12:18.446" v="885" actId="478"/>
          <ac:picMkLst>
            <pc:docMk/>
            <pc:sldMk cId="1487855498" sldId="259"/>
            <ac:picMk id="21" creationId="{D6C18A10-8B9B-4B2E-B946-C1AFA3E26F99}"/>
          </ac:picMkLst>
        </pc:picChg>
        <pc:picChg chg="add del mod">
          <ac:chgData name="Ara Chalabyan" userId="ec70db6303705817" providerId="LiveId" clId="{8E123146-BB2B-4C0F-881E-D94E4B7A60A3}" dt="2023-09-07T11:13:00.112" v="895" actId="21"/>
          <ac:picMkLst>
            <pc:docMk/>
            <pc:sldMk cId="1487855498" sldId="259"/>
            <ac:picMk id="22" creationId="{1204F817-240D-95CC-F9C4-A2D2BD9381E7}"/>
          </ac:picMkLst>
        </pc:picChg>
        <pc:picChg chg="add mod">
          <ac:chgData name="Ara Chalabyan" userId="ec70db6303705817" providerId="LiveId" clId="{8E123146-BB2B-4C0F-881E-D94E4B7A60A3}" dt="2023-09-07T11:52:27.979" v="1072" actId="1076"/>
          <ac:picMkLst>
            <pc:docMk/>
            <pc:sldMk cId="1487855498" sldId="259"/>
            <ac:picMk id="23" creationId="{2CAD20F3-91E9-08AE-6C20-CA5061416B2A}"/>
          </ac:picMkLst>
        </pc:picChg>
        <pc:picChg chg="add mod">
          <ac:chgData name="Ara Chalabyan" userId="ec70db6303705817" providerId="LiveId" clId="{8E123146-BB2B-4C0F-881E-D94E4B7A60A3}" dt="2023-09-07T11:51:23.939" v="1054" actId="1076"/>
          <ac:picMkLst>
            <pc:docMk/>
            <pc:sldMk cId="1487855498" sldId="259"/>
            <ac:picMk id="1026" creationId="{546DA89F-9014-8449-82A0-4BF2689B0816}"/>
          </ac:picMkLst>
        </pc:picChg>
        <pc:picChg chg="add del mod">
          <ac:chgData name="Ara Chalabyan" userId="ec70db6303705817" providerId="LiveId" clId="{8E123146-BB2B-4C0F-881E-D94E4B7A60A3}" dt="2023-09-07T11:12:18.446" v="885" actId="478"/>
          <ac:picMkLst>
            <pc:docMk/>
            <pc:sldMk cId="1487855498" sldId="259"/>
            <ac:picMk id="1028" creationId="{C5090923-EEC6-FC5B-351C-EF1FDEB94F68}"/>
          </ac:picMkLst>
        </pc:picChg>
        <pc:picChg chg="add del">
          <ac:chgData name="Ara Chalabyan" userId="ec70db6303705817" providerId="LiveId" clId="{8E123146-BB2B-4C0F-881E-D94E4B7A60A3}" dt="2023-09-07T11:10:36.737" v="864"/>
          <ac:picMkLst>
            <pc:docMk/>
            <pc:sldMk cId="1487855498" sldId="259"/>
            <ac:picMk id="1030" creationId="{09EFE499-7893-9901-2285-4188B3659BA2}"/>
          </ac:picMkLst>
        </pc:picChg>
        <pc:picChg chg="add mod">
          <ac:chgData name="Ara Chalabyan" userId="ec70db6303705817" providerId="LiveId" clId="{8E123146-BB2B-4C0F-881E-D94E4B7A60A3}" dt="2023-09-07T11:51:32.863" v="1058" actId="1076"/>
          <ac:picMkLst>
            <pc:docMk/>
            <pc:sldMk cId="1487855498" sldId="259"/>
            <ac:picMk id="1032" creationId="{E80FBF1F-90CA-2D27-7414-DAAA65E87D3B}"/>
          </ac:picMkLst>
        </pc:picChg>
        <pc:picChg chg="add mod">
          <ac:chgData name="Ara Chalabyan" userId="ec70db6303705817" providerId="LiveId" clId="{8E123146-BB2B-4C0F-881E-D94E4B7A60A3}" dt="2023-09-07T11:52:02.754" v="1064" actId="1076"/>
          <ac:picMkLst>
            <pc:docMk/>
            <pc:sldMk cId="1487855498" sldId="259"/>
            <ac:picMk id="1034" creationId="{B92DF448-3AA7-26DB-32CE-3AB34D3208C8}"/>
          </ac:picMkLst>
        </pc:picChg>
        <pc:picChg chg="add mod">
          <ac:chgData name="Ara Chalabyan" userId="ec70db6303705817" providerId="LiveId" clId="{8E123146-BB2B-4C0F-881E-D94E4B7A60A3}" dt="2023-09-07T11:52:07.164" v="1066" actId="1076"/>
          <ac:picMkLst>
            <pc:docMk/>
            <pc:sldMk cId="1487855498" sldId="259"/>
            <ac:picMk id="1036" creationId="{DA79E28E-768A-8879-4723-72B4FF3D887F}"/>
          </ac:picMkLst>
        </pc:picChg>
        <pc:picChg chg="add mod">
          <ac:chgData name="Ara Chalabyan" userId="ec70db6303705817" providerId="LiveId" clId="{8E123146-BB2B-4C0F-881E-D94E4B7A60A3}" dt="2023-09-15T13:30:32.707" v="2892"/>
          <ac:picMkLst>
            <pc:docMk/>
            <pc:sldMk cId="1487855498" sldId="259"/>
            <ac:picMk id="1038" creationId="{855BE8DB-520F-BD49-7835-D033F21127A9}"/>
          </ac:picMkLst>
        </pc:picChg>
        <pc:picChg chg="add mod">
          <ac:chgData name="Ara Chalabyan" userId="ec70db6303705817" providerId="LiveId" clId="{8E123146-BB2B-4C0F-881E-D94E4B7A60A3}" dt="2023-09-15T13:30:27.854" v="2891"/>
          <ac:picMkLst>
            <pc:docMk/>
            <pc:sldMk cId="1487855498" sldId="259"/>
            <ac:picMk id="1040" creationId="{6F6310D6-0A32-7420-1B07-670727A5FFD1}"/>
          </ac:picMkLst>
        </pc:picChg>
        <pc:picChg chg="add mod">
          <ac:chgData name="Ara Chalabyan" userId="ec70db6303705817" providerId="LiveId" clId="{8E123146-BB2B-4C0F-881E-D94E4B7A60A3}" dt="2023-09-07T11:52:02.754" v="1064" actId="1076"/>
          <ac:picMkLst>
            <pc:docMk/>
            <pc:sldMk cId="1487855498" sldId="259"/>
            <ac:picMk id="1042" creationId="{CAB4F31C-6E5C-8B47-0395-1D31504CD1DB}"/>
          </ac:picMkLst>
        </pc:picChg>
        <pc:picChg chg="add del">
          <ac:chgData name="Ara Chalabyan" userId="ec70db6303705817" providerId="LiveId" clId="{8E123146-BB2B-4C0F-881E-D94E4B7A60A3}" dt="2023-09-07T11:28:22.832" v="984"/>
          <ac:picMkLst>
            <pc:docMk/>
            <pc:sldMk cId="1487855498" sldId="259"/>
            <ac:picMk id="1044" creationId="{4FFE3C2C-F1FA-F00B-7DB5-394BA01FF0AB}"/>
          </ac:picMkLst>
        </pc:picChg>
        <pc:picChg chg="add mod">
          <ac:chgData name="Ara Chalabyan" userId="ec70db6303705817" providerId="LiveId" clId="{8E123146-BB2B-4C0F-881E-D94E4B7A60A3}" dt="2023-09-07T11:51:12.113" v="1050" actId="1076"/>
          <ac:picMkLst>
            <pc:docMk/>
            <pc:sldMk cId="1487855498" sldId="259"/>
            <ac:picMk id="1046" creationId="{7BCB73D6-3525-E42F-95CA-75760165B181}"/>
          </ac:picMkLst>
        </pc:picChg>
        <pc:picChg chg="add mod">
          <ac:chgData name="Ara Chalabyan" userId="ec70db6303705817" providerId="LiveId" clId="{8E123146-BB2B-4C0F-881E-D94E4B7A60A3}" dt="2023-09-07T11:51:01.929" v="1048" actId="1076"/>
          <ac:picMkLst>
            <pc:docMk/>
            <pc:sldMk cId="1487855498" sldId="259"/>
            <ac:picMk id="1048" creationId="{D8DD3D1C-9859-BC22-3808-A396F4640E13}"/>
          </ac:picMkLst>
        </pc:picChg>
      </pc:sldChg>
      <pc:sldChg chg="addSp modSp add mod modTransition setBg modAnim">
        <pc:chgData name="Ara Chalabyan" userId="ec70db6303705817" providerId="LiveId" clId="{8E123146-BB2B-4C0F-881E-D94E4B7A60A3}" dt="2023-09-15T13:43:27.050" v="3022"/>
        <pc:sldMkLst>
          <pc:docMk/>
          <pc:sldMk cId="1394067249" sldId="260"/>
        </pc:sldMkLst>
        <pc:spChg chg="mod">
          <ac:chgData name="Ara Chalabyan" userId="ec70db6303705817" providerId="LiveId" clId="{8E123146-BB2B-4C0F-881E-D94E4B7A60A3}" dt="2023-09-15T13:29:14.973" v="2883" actId="1076"/>
          <ac:spMkLst>
            <pc:docMk/>
            <pc:sldMk cId="1394067249" sldId="260"/>
            <ac:spMk id="3" creationId="{61DFD698-14BC-9BE0-C53A-D80B23A8FE83}"/>
          </ac:spMkLst>
        </pc:spChg>
        <pc:spChg chg="mod">
          <ac:chgData name="Ara Chalabyan" userId="ec70db6303705817" providerId="LiveId" clId="{8E123146-BB2B-4C0F-881E-D94E4B7A60A3}" dt="2023-09-15T13:29:11.360" v="2882" actId="1076"/>
          <ac:spMkLst>
            <pc:docMk/>
            <pc:sldMk cId="1394067249" sldId="260"/>
            <ac:spMk id="4" creationId="{8E714D35-1B52-0793-696B-E6F5D3CE8FF1}"/>
          </ac:spMkLst>
        </pc:spChg>
        <pc:spChg chg="mod">
          <ac:chgData name="Ara Chalabyan" userId="ec70db6303705817" providerId="LiveId" clId="{8E123146-BB2B-4C0F-881E-D94E4B7A60A3}" dt="2023-09-15T13:28:48.908" v="2850" actId="1036"/>
          <ac:spMkLst>
            <pc:docMk/>
            <pc:sldMk cId="1394067249" sldId="260"/>
            <ac:spMk id="8" creationId="{3A763685-BBC0-4973-4E1F-DE5F539A5281}"/>
          </ac:spMkLst>
        </pc:spChg>
        <pc:spChg chg="mod">
          <ac:chgData name="Ara Chalabyan" userId="ec70db6303705817" providerId="LiveId" clId="{8E123146-BB2B-4C0F-881E-D94E4B7A60A3}" dt="2023-09-15T13:29:08.832" v="2881" actId="1076"/>
          <ac:spMkLst>
            <pc:docMk/>
            <pc:sldMk cId="1394067249" sldId="260"/>
            <ac:spMk id="9" creationId="{1B3CB496-0238-E723-DEC5-DDF51DAB8EF3}"/>
          </ac:spMkLst>
        </pc:spChg>
        <pc:spChg chg="mod">
          <ac:chgData name="Ara Chalabyan" userId="ec70db6303705817" providerId="LiveId" clId="{8E123146-BB2B-4C0F-881E-D94E4B7A60A3}" dt="2023-09-15T13:28:57.902" v="2880" actId="1036"/>
          <ac:spMkLst>
            <pc:docMk/>
            <pc:sldMk cId="1394067249" sldId="260"/>
            <ac:spMk id="12" creationId="{304AEE43-FBB0-8A5F-FED6-D6AD9A064234}"/>
          </ac:spMkLst>
        </pc:spChg>
        <pc:spChg chg="mod">
          <ac:chgData name="Ara Chalabyan" userId="ec70db6303705817" providerId="LiveId" clId="{8E123146-BB2B-4C0F-881E-D94E4B7A60A3}" dt="2023-09-15T13:28:57.902" v="2880" actId="1036"/>
          <ac:spMkLst>
            <pc:docMk/>
            <pc:sldMk cId="1394067249" sldId="260"/>
            <ac:spMk id="19" creationId="{7729DAC5-0FE8-3EF0-F2E2-1E80A6399CD8}"/>
          </ac:spMkLst>
        </pc:spChg>
        <pc:spChg chg="mod">
          <ac:chgData name="Ara Chalabyan" userId="ec70db6303705817" providerId="LiveId" clId="{8E123146-BB2B-4C0F-881E-D94E4B7A60A3}" dt="2023-09-15T13:28:57.902" v="2880" actId="1036"/>
          <ac:spMkLst>
            <pc:docMk/>
            <pc:sldMk cId="1394067249" sldId="260"/>
            <ac:spMk id="20" creationId="{6C52F4F3-08EE-F24F-98EF-F9FDC2B4542F}"/>
          </ac:spMkLst>
        </pc:spChg>
        <pc:spChg chg="mod">
          <ac:chgData name="Ara Chalabyan" userId="ec70db6303705817" providerId="LiveId" clId="{8E123146-BB2B-4C0F-881E-D94E4B7A60A3}" dt="2023-09-15T13:29:30.753" v="2887" actId="14100"/>
          <ac:spMkLst>
            <pc:docMk/>
            <pc:sldMk cId="1394067249" sldId="260"/>
            <ac:spMk id="21" creationId="{3D23A095-479D-731C-7B53-9E28EF0B0734}"/>
          </ac:spMkLst>
        </pc:spChg>
        <pc:picChg chg="add mod">
          <ac:chgData name="Ara Chalabyan" userId="ec70db6303705817" providerId="LiveId" clId="{8E123146-BB2B-4C0F-881E-D94E4B7A60A3}" dt="2023-09-15T13:28:57.902" v="2880" actId="1036"/>
          <ac:picMkLst>
            <pc:docMk/>
            <pc:sldMk cId="1394067249" sldId="260"/>
            <ac:picMk id="2" creationId="{C51F167B-1AFA-B044-A5EF-00A19706642A}"/>
          </ac:picMkLst>
        </pc:picChg>
        <pc:picChg chg="add mod">
          <ac:chgData name="Ara Chalabyan" userId="ec70db6303705817" providerId="LiveId" clId="{8E123146-BB2B-4C0F-881E-D94E4B7A60A3}" dt="2023-09-15T13:28:57.902" v="2880" actId="1036"/>
          <ac:picMkLst>
            <pc:docMk/>
            <pc:sldMk cId="1394067249" sldId="260"/>
            <ac:picMk id="5" creationId="{F7AFC93F-1230-0220-A2E1-B149C2195B21}"/>
          </ac:picMkLst>
        </pc:picChg>
        <pc:picChg chg="add mod">
          <ac:chgData name="Ara Chalabyan" userId="ec70db6303705817" providerId="LiveId" clId="{8E123146-BB2B-4C0F-881E-D94E4B7A60A3}" dt="2023-09-15T13:28:57.902" v="2880" actId="1036"/>
          <ac:picMkLst>
            <pc:docMk/>
            <pc:sldMk cId="1394067249" sldId="260"/>
            <ac:picMk id="6" creationId="{2AB6F279-E365-4CC9-F695-B548F534EA64}"/>
          </ac:picMkLst>
        </pc:picChg>
        <pc:picChg chg="add mod">
          <ac:chgData name="Ara Chalabyan" userId="ec70db6303705817" providerId="LiveId" clId="{8E123146-BB2B-4C0F-881E-D94E4B7A60A3}" dt="2023-09-15T13:28:57.902" v="2880" actId="1036"/>
          <ac:picMkLst>
            <pc:docMk/>
            <pc:sldMk cId="1394067249" sldId="260"/>
            <ac:picMk id="7" creationId="{75EABE2C-D62A-3C65-AECB-2F18B86F8FC6}"/>
          </ac:picMkLst>
        </pc:picChg>
        <pc:picChg chg="add mod">
          <ac:chgData name="Ara Chalabyan" userId="ec70db6303705817" providerId="LiveId" clId="{8E123146-BB2B-4C0F-881E-D94E4B7A60A3}" dt="2023-09-15T13:29:25.656" v="2886" actId="1076"/>
          <ac:picMkLst>
            <pc:docMk/>
            <pc:sldMk cId="1394067249" sldId="260"/>
            <ac:picMk id="10" creationId="{F10D262C-5AAB-23E6-C8B0-965AFBA10641}"/>
          </ac:picMkLst>
        </pc:picChg>
        <pc:picChg chg="add mod">
          <ac:chgData name="Ara Chalabyan" userId="ec70db6303705817" providerId="LiveId" clId="{8E123146-BB2B-4C0F-881E-D94E4B7A60A3}" dt="2023-09-15T13:28:48.908" v="2850" actId="1036"/>
          <ac:picMkLst>
            <pc:docMk/>
            <pc:sldMk cId="1394067249" sldId="260"/>
            <ac:picMk id="11" creationId="{6C75C704-9675-FA21-429B-D6130E792868}"/>
          </ac:picMkLst>
        </pc:picChg>
        <pc:picChg chg="add mod">
          <ac:chgData name="Ara Chalabyan" userId="ec70db6303705817" providerId="LiveId" clId="{8E123146-BB2B-4C0F-881E-D94E4B7A60A3}" dt="2023-09-15T13:29:23.020" v="2885" actId="1076"/>
          <ac:picMkLst>
            <pc:docMk/>
            <pc:sldMk cId="1394067249" sldId="260"/>
            <ac:picMk id="13" creationId="{101BB1E7-94D6-2E3C-C049-2CB7F857240F}"/>
          </ac:picMkLst>
        </pc:picChg>
        <pc:picChg chg="add mod">
          <ac:chgData name="Ara Chalabyan" userId="ec70db6303705817" providerId="LiveId" clId="{8E123146-BB2B-4C0F-881E-D94E4B7A60A3}" dt="2023-09-15T13:29:18.280" v="2884" actId="1076"/>
          <ac:picMkLst>
            <pc:docMk/>
            <pc:sldMk cId="1394067249" sldId="260"/>
            <ac:picMk id="1026" creationId="{4FEAA7AF-A795-F77B-B107-79D225641F8C}"/>
          </ac:picMkLst>
        </pc:picChg>
      </pc:sldChg>
      <pc:sldChg chg="addSp delSp modSp add mod ord modTransition setBg">
        <pc:chgData name="Ara Chalabyan" userId="ec70db6303705817" providerId="LiveId" clId="{8E123146-BB2B-4C0F-881E-D94E4B7A60A3}" dt="2023-09-20T11:58:37.463" v="3074" actId="1076"/>
        <pc:sldMkLst>
          <pc:docMk/>
          <pc:sldMk cId="3666747085" sldId="261"/>
        </pc:sldMkLst>
        <pc:spChg chg="del">
          <ac:chgData name="Ara Chalabyan" userId="ec70db6303705817" providerId="LiveId" clId="{8E123146-BB2B-4C0F-881E-D94E4B7A60A3}" dt="2023-09-05T17:09:48.517" v="737" actId="478"/>
          <ac:spMkLst>
            <pc:docMk/>
            <pc:sldMk cId="3666747085" sldId="261"/>
            <ac:spMk id="5" creationId="{4BD8F6BC-2736-65D3-75D7-4B1D52E5740B}"/>
          </ac:spMkLst>
        </pc:spChg>
        <pc:spChg chg="add del">
          <ac:chgData name="Ara Chalabyan" userId="ec70db6303705817" providerId="LiveId" clId="{8E123146-BB2B-4C0F-881E-D94E4B7A60A3}" dt="2023-09-05T17:13:24.360" v="768" actId="26606"/>
          <ac:spMkLst>
            <pc:docMk/>
            <pc:sldMk cId="3666747085" sldId="261"/>
            <ac:spMk id="6" creationId="{AB8C311F-7253-4AED-9701-7FC0708C41C7}"/>
          </ac:spMkLst>
        </pc:spChg>
        <pc:spChg chg="add del">
          <ac:chgData name="Ara Chalabyan" userId="ec70db6303705817" providerId="LiveId" clId="{8E123146-BB2B-4C0F-881E-D94E4B7A60A3}" dt="2023-09-05T17:13:24.360" v="768" actId="26606"/>
          <ac:spMkLst>
            <pc:docMk/>
            <pc:sldMk cId="3666747085" sldId="261"/>
            <ac:spMk id="7" creationId="{E2384209-CB15-4CDF-9D31-C44FD9A3F20D}"/>
          </ac:spMkLst>
        </pc:spChg>
        <pc:spChg chg="add del">
          <ac:chgData name="Ara Chalabyan" userId="ec70db6303705817" providerId="LiveId" clId="{8E123146-BB2B-4C0F-881E-D94E4B7A60A3}" dt="2023-09-05T17:10:13.224" v="743" actId="26606"/>
          <ac:spMkLst>
            <pc:docMk/>
            <pc:sldMk cId="3666747085" sldId="261"/>
            <ac:spMk id="8" creationId="{42A4FC2C-047E-45A5-965D-8E1E3BF09BC6}"/>
          </ac:spMkLst>
        </pc:spChg>
        <pc:spChg chg="add del">
          <ac:chgData name="Ara Chalabyan" userId="ec70db6303705817" providerId="LiveId" clId="{8E123146-BB2B-4C0F-881E-D94E4B7A60A3}" dt="2023-09-05T17:13:24.360" v="768" actId="26606"/>
          <ac:spMkLst>
            <pc:docMk/>
            <pc:sldMk cId="3666747085" sldId="261"/>
            <ac:spMk id="9" creationId="{2633B3B5-CC90-43F0-8714-D31D1F3F0209}"/>
          </ac:spMkLst>
        </pc:spChg>
        <pc:spChg chg="add del">
          <ac:chgData name="Ara Chalabyan" userId="ec70db6303705817" providerId="LiveId" clId="{8E123146-BB2B-4C0F-881E-D94E4B7A60A3}" dt="2023-09-05T17:10:20.485" v="749" actId="26606"/>
          <ac:spMkLst>
            <pc:docMk/>
            <pc:sldMk cId="3666747085" sldId="261"/>
            <ac:spMk id="12" creationId="{E77AE46B-A945-4A7E-9911-903176079DD0}"/>
          </ac:spMkLst>
        </pc:spChg>
        <pc:spChg chg="add del">
          <ac:chgData name="Ara Chalabyan" userId="ec70db6303705817" providerId="LiveId" clId="{8E123146-BB2B-4C0F-881E-D94E4B7A60A3}" dt="2023-09-05T17:13:24.360" v="768" actId="26606"/>
          <ac:spMkLst>
            <pc:docMk/>
            <pc:sldMk cId="3666747085" sldId="261"/>
            <ac:spMk id="14" creationId="{A8D57A06-A426-446D-B02C-A2DC6B62E45E}"/>
          </ac:spMkLst>
        </pc:spChg>
        <pc:spChg chg="add del">
          <ac:chgData name="Ara Chalabyan" userId="ec70db6303705817" providerId="LiveId" clId="{8E123146-BB2B-4C0F-881E-D94E4B7A60A3}" dt="2023-09-05T17:10:15.949" v="745" actId="26606"/>
          <ac:spMkLst>
            <pc:docMk/>
            <pc:sldMk cId="3666747085" sldId="261"/>
            <ac:spMk id="16" creationId="{38CB19FB-7C96-4FEC-9331-E826E4E36CE4}"/>
          </ac:spMkLst>
        </pc:spChg>
        <pc:spChg chg="add del">
          <ac:chgData name="Ara Chalabyan" userId="ec70db6303705817" providerId="LiveId" clId="{8E123146-BB2B-4C0F-881E-D94E4B7A60A3}" dt="2023-09-05T17:13:31.042" v="770" actId="26606"/>
          <ac:spMkLst>
            <pc:docMk/>
            <pc:sldMk cId="3666747085" sldId="261"/>
            <ac:spMk id="17" creationId="{C83A5C14-ED91-4CD1-809E-D29FF97C9AF5}"/>
          </ac:spMkLst>
        </pc:spChg>
        <pc:spChg chg="add del">
          <ac:chgData name="Ara Chalabyan" userId="ec70db6303705817" providerId="LiveId" clId="{8E123146-BB2B-4C0F-881E-D94E4B7A60A3}" dt="2023-09-05T17:13:31.042" v="770" actId="26606"/>
          <ac:spMkLst>
            <pc:docMk/>
            <pc:sldMk cId="3666747085" sldId="261"/>
            <ac:spMk id="19" creationId="{56065185-5C34-4F86-AA96-AA4D065B0EF4}"/>
          </ac:spMkLst>
        </pc:spChg>
        <pc:spChg chg="add del">
          <ac:chgData name="Ara Chalabyan" userId="ec70db6303705817" providerId="LiveId" clId="{8E123146-BB2B-4C0F-881E-D94E4B7A60A3}" dt="2023-09-05T17:13:57.571" v="776" actId="26606"/>
          <ac:spMkLst>
            <pc:docMk/>
            <pc:sldMk cId="3666747085" sldId="261"/>
            <ac:spMk id="21" creationId="{8ECBFEF8-9038-4E5E-A5F1-E4DC2303553E}"/>
          </ac:spMkLst>
        </pc:spChg>
        <pc:spChg chg="add del">
          <ac:chgData name="Ara Chalabyan" userId="ec70db6303705817" providerId="LiveId" clId="{8E123146-BB2B-4C0F-881E-D94E4B7A60A3}" dt="2023-09-05T17:13:57.571" v="776" actId="26606"/>
          <ac:spMkLst>
            <pc:docMk/>
            <pc:sldMk cId="3666747085" sldId="261"/>
            <ac:spMk id="22" creationId="{F37E8EB2-7BE0-4F3D-921C-F4E9C2C14929}"/>
          </ac:spMkLst>
        </pc:spChg>
        <pc:spChg chg="add del">
          <ac:chgData name="Ara Chalabyan" userId="ec70db6303705817" providerId="LiveId" clId="{8E123146-BB2B-4C0F-881E-D94E4B7A60A3}" dt="2023-09-05T17:13:57.571" v="776" actId="26606"/>
          <ac:spMkLst>
            <pc:docMk/>
            <pc:sldMk cId="3666747085" sldId="261"/>
            <ac:spMk id="23" creationId="{E77AE46B-A945-4A7E-9911-903176079DD0}"/>
          </ac:spMkLst>
        </pc:spChg>
        <pc:spChg chg="add del">
          <ac:chgData name="Ara Chalabyan" userId="ec70db6303705817" providerId="LiveId" clId="{8E123146-BB2B-4C0F-881E-D94E4B7A60A3}" dt="2023-09-05T17:10:20.485" v="749" actId="26606"/>
          <ac:spMkLst>
            <pc:docMk/>
            <pc:sldMk cId="3666747085" sldId="261"/>
            <ac:spMk id="27" creationId="{3B5F8FB9-93B9-4832-A062-85E1B6A5AFA4}"/>
          </ac:spMkLst>
        </pc:spChg>
        <pc:spChg chg="add del">
          <ac:chgData name="Ara Chalabyan" userId="ec70db6303705817" providerId="LiveId" clId="{8E123146-BB2B-4C0F-881E-D94E4B7A60A3}" dt="2023-09-05T17:10:20.485" v="749" actId="26606"/>
          <ac:spMkLst>
            <pc:docMk/>
            <pc:sldMk cId="3666747085" sldId="261"/>
            <ac:spMk id="28" creationId="{F37E8EB2-7BE0-4F3D-921C-F4E9C2C14929}"/>
          </ac:spMkLst>
        </pc:spChg>
        <pc:spChg chg="add del">
          <ac:chgData name="Ara Chalabyan" userId="ec70db6303705817" providerId="LiveId" clId="{8E123146-BB2B-4C0F-881E-D94E4B7A60A3}" dt="2023-09-05T17:10:40.457" v="751" actId="26606"/>
          <ac:spMkLst>
            <pc:docMk/>
            <pc:sldMk cId="3666747085" sldId="261"/>
            <ac:spMk id="30" creationId="{42A4FC2C-047E-45A5-965D-8E1E3BF09BC6}"/>
          </ac:spMkLst>
        </pc:spChg>
        <pc:spChg chg="add del">
          <ac:chgData name="Ara Chalabyan" userId="ec70db6303705817" providerId="LiveId" clId="{8E123146-BB2B-4C0F-881E-D94E4B7A60A3}" dt="2023-09-05T17:10:42.845" v="753" actId="26606"/>
          <ac:spMkLst>
            <pc:docMk/>
            <pc:sldMk cId="3666747085" sldId="261"/>
            <ac:spMk id="32" creationId="{38CB19FB-7C96-4FEC-9331-E826E4E36CE4}"/>
          </ac:spMkLst>
        </pc:spChg>
        <pc:spChg chg="add del">
          <ac:chgData name="Ara Chalabyan" userId="ec70db6303705817" providerId="LiveId" clId="{8E123146-BB2B-4C0F-881E-D94E4B7A60A3}" dt="2023-09-05T17:10:56.337" v="757" actId="26606"/>
          <ac:spMkLst>
            <pc:docMk/>
            <pc:sldMk cId="3666747085" sldId="261"/>
            <ac:spMk id="45" creationId="{3B5F8FB9-93B9-4832-A062-85E1B6A5AFA4}"/>
          </ac:spMkLst>
        </pc:spChg>
        <pc:spChg chg="add del">
          <ac:chgData name="Ara Chalabyan" userId="ec70db6303705817" providerId="LiveId" clId="{8E123146-BB2B-4C0F-881E-D94E4B7A60A3}" dt="2023-09-05T17:10:56.337" v="757" actId="26606"/>
          <ac:spMkLst>
            <pc:docMk/>
            <pc:sldMk cId="3666747085" sldId="261"/>
            <ac:spMk id="46" creationId="{F37E8EB2-7BE0-4F3D-921C-F4E9C2C14929}"/>
          </ac:spMkLst>
        </pc:spChg>
        <pc:spChg chg="add del">
          <ac:chgData name="Ara Chalabyan" userId="ec70db6303705817" providerId="LiveId" clId="{8E123146-BB2B-4C0F-881E-D94E4B7A60A3}" dt="2023-09-05T17:10:56.337" v="757" actId="26606"/>
          <ac:spMkLst>
            <pc:docMk/>
            <pc:sldMk cId="3666747085" sldId="261"/>
            <ac:spMk id="47" creationId="{E77AE46B-A945-4A7E-9911-903176079DD0}"/>
          </ac:spMkLst>
        </pc:spChg>
        <pc:grpChg chg="add del">
          <ac:chgData name="Ara Chalabyan" userId="ec70db6303705817" providerId="LiveId" clId="{8E123146-BB2B-4C0F-881E-D94E4B7A60A3}" dt="2023-09-05T17:10:15.949" v="745" actId="26606"/>
          <ac:grpSpMkLst>
            <pc:docMk/>
            <pc:sldMk cId="3666747085" sldId="261"/>
            <ac:grpSpMk id="10" creationId="{DF071BB7-867E-46A9-A7C2-3FCB28CB8FBD}"/>
          </ac:grpSpMkLst>
        </pc:grpChg>
        <pc:grpChg chg="add del">
          <ac:chgData name="Ara Chalabyan" userId="ec70db6303705817" providerId="LiveId" clId="{8E123146-BB2B-4C0F-881E-D94E4B7A60A3}" dt="2023-09-05T17:10:17.263" v="747" actId="26606"/>
          <ac:grpSpMkLst>
            <pc:docMk/>
            <pc:sldMk cId="3666747085" sldId="261"/>
            <ac:grpSpMk id="18" creationId="{63737881-458F-40AD-B72B-B57D267DC423}"/>
          </ac:grpSpMkLst>
        </pc:grpChg>
        <pc:grpChg chg="add del">
          <ac:chgData name="Ara Chalabyan" userId="ec70db6303705817" providerId="LiveId" clId="{8E123146-BB2B-4C0F-881E-D94E4B7A60A3}" dt="2023-09-05T17:10:42.845" v="753" actId="26606"/>
          <ac:grpSpMkLst>
            <pc:docMk/>
            <pc:sldMk cId="3666747085" sldId="261"/>
            <ac:grpSpMk id="33" creationId="{DF071BB7-867E-46A9-A7C2-3FCB28CB8FBD}"/>
          </ac:grpSpMkLst>
        </pc:grpChg>
        <pc:grpChg chg="add del">
          <ac:chgData name="Ara Chalabyan" userId="ec70db6303705817" providerId="LiveId" clId="{8E123146-BB2B-4C0F-881E-D94E4B7A60A3}" dt="2023-09-05T17:10:48.535" v="755" actId="26606"/>
          <ac:grpSpMkLst>
            <pc:docMk/>
            <pc:sldMk cId="3666747085" sldId="261"/>
            <ac:grpSpMk id="36" creationId="{63737881-458F-40AD-B72B-B57D267DC423}"/>
          </ac:grpSpMkLst>
        </pc:grpChg>
        <pc:picChg chg="add del mod modCrop">
          <ac:chgData name="Ara Chalabyan" userId="ec70db6303705817" providerId="LiveId" clId="{8E123146-BB2B-4C0F-881E-D94E4B7A60A3}" dt="2023-09-20T11:56:14.110" v="3072" actId="478"/>
          <ac:picMkLst>
            <pc:docMk/>
            <pc:sldMk cId="3666747085" sldId="261"/>
            <ac:picMk id="2" creationId="{D4DAEF36-C773-F9CF-A9B1-33ABED5D1EEF}"/>
          </ac:picMkLst>
        </pc:picChg>
        <pc:picChg chg="add mod">
          <ac:chgData name="Ara Chalabyan" userId="ec70db6303705817" providerId="LiveId" clId="{8E123146-BB2B-4C0F-881E-D94E4B7A60A3}" dt="2023-09-20T11:58:37.463" v="3074" actId="1076"/>
          <ac:picMkLst>
            <pc:docMk/>
            <pc:sldMk cId="3666747085" sldId="261"/>
            <ac:picMk id="3" creationId="{2937E14C-A1DC-1CE6-F6CE-01E79D5FA094}"/>
          </ac:picMkLst>
        </pc:picChg>
        <pc:picChg chg="add del mod ord modCrop">
          <ac:chgData name="Ara Chalabyan" userId="ec70db6303705817" providerId="LiveId" clId="{8E123146-BB2B-4C0F-881E-D94E4B7A60A3}" dt="2023-09-07T10:58:15.690" v="801" actId="478"/>
          <ac:picMkLst>
            <pc:docMk/>
            <pc:sldMk cId="3666747085" sldId="261"/>
            <ac:picMk id="3" creationId="{D58DB414-C0F6-4366-9908-9199789E66DC}"/>
          </ac:picMkLst>
        </pc:picChg>
      </pc:sldChg>
      <pc:sldChg chg="addSp delSp modSp add del mod setBg">
        <pc:chgData name="Ara Chalabyan" userId="ec70db6303705817" providerId="LiveId" clId="{8E123146-BB2B-4C0F-881E-D94E4B7A60A3}" dt="2023-09-07T10:58:23.724" v="804" actId="47"/>
        <pc:sldMkLst>
          <pc:docMk/>
          <pc:sldMk cId="3653883173" sldId="262"/>
        </pc:sldMkLst>
        <pc:spChg chg="del">
          <ac:chgData name="Ara Chalabyan" userId="ec70db6303705817" providerId="LiveId" clId="{8E123146-BB2B-4C0F-881E-D94E4B7A60A3}" dt="2023-09-07T10:56:09.195" v="789" actId="478"/>
          <ac:spMkLst>
            <pc:docMk/>
            <pc:sldMk cId="3653883173" sldId="262"/>
            <ac:spMk id="5" creationId="{4BD8F6BC-2736-65D3-75D7-4B1D52E5740B}"/>
          </ac:spMkLst>
        </pc:spChg>
        <pc:spChg chg="add">
          <ac:chgData name="Ara Chalabyan" userId="ec70db6303705817" providerId="LiveId" clId="{8E123146-BB2B-4C0F-881E-D94E4B7A60A3}" dt="2023-09-07T10:57:51.888" v="799" actId="26606"/>
          <ac:spMkLst>
            <pc:docMk/>
            <pc:sldMk cId="3653883173" sldId="262"/>
            <ac:spMk id="7" creationId="{AB8C311F-7253-4AED-9701-7FC0708C41C7}"/>
          </ac:spMkLst>
        </pc:spChg>
        <pc:spChg chg="add del">
          <ac:chgData name="Ara Chalabyan" userId="ec70db6303705817" providerId="LiveId" clId="{8E123146-BB2B-4C0F-881E-D94E4B7A60A3}" dt="2023-09-07T10:56:54.848" v="792" actId="26606"/>
          <ac:spMkLst>
            <pc:docMk/>
            <pc:sldMk cId="3653883173" sldId="262"/>
            <ac:spMk id="8" creationId="{38CB19FB-7C96-4FEC-9331-E826E4E36CE4}"/>
          </ac:spMkLst>
        </pc:spChg>
        <pc:spChg chg="add">
          <ac:chgData name="Ara Chalabyan" userId="ec70db6303705817" providerId="LiveId" clId="{8E123146-BB2B-4C0F-881E-D94E4B7A60A3}" dt="2023-09-07T10:57:51.888" v="799" actId="26606"/>
          <ac:spMkLst>
            <pc:docMk/>
            <pc:sldMk cId="3653883173" sldId="262"/>
            <ac:spMk id="9" creationId="{E2384209-CB15-4CDF-9D31-C44FD9A3F20D}"/>
          </ac:spMkLst>
        </pc:spChg>
        <pc:spChg chg="add del">
          <ac:chgData name="Ara Chalabyan" userId="ec70db6303705817" providerId="LiveId" clId="{8E123146-BB2B-4C0F-881E-D94E4B7A60A3}" dt="2023-09-07T10:57:45.059" v="797" actId="26606"/>
          <ac:spMkLst>
            <pc:docMk/>
            <pc:sldMk cId="3653883173" sldId="262"/>
            <ac:spMk id="11" creationId="{42A4FC2C-047E-45A5-965D-8E1E3BF09BC6}"/>
          </ac:spMkLst>
        </pc:spChg>
        <pc:spChg chg="add">
          <ac:chgData name="Ara Chalabyan" userId="ec70db6303705817" providerId="LiveId" clId="{8E123146-BB2B-4C0F-881E-D94E4B7A60A3}" dt="2023-09-07T10:57:51.888" v="799" actId="26606"/>
          <ac:spMkLst>
            <pc:docMk/>
            <pc:sldMk cId="3653883173" sldId="262"/>
            <ac:spMk id="12" creationId="{2633B3B5-CC90-43F0-8714-D31D1F3F0209}"/>
          </ac:spMkLst>
        </pc:spChg>
        <pc:spChg chg="add">
          <ac:chgData name="Ara Chalabyan" userId="ec70db6303705817" providerId="LiveId" clId="{8E123146-BB2B-4C0F-881E-D94E4B7A60A3}" dt="2023-09-07T10:57:51.888" v="799" actId="26606"/>
          <ac:spMkLst>
            <pc:docMk/>
            <pc:sldMk cId="3653883173" sldId="262"/>
            <ac:spMk id="14" creationId="{A8D57A06-A426-446D-B02C-A2DC6B62E45E}"/>
          </ac:spMkLst>
        </pc:spChg>
        <pc:grpChg chg="add del">
          <ac:chgData name="Ara Chalabyan" userId="ec70db6303705817" providerId="LiveId" clId="{8E123146-BB2B-4C0F-881E-D94E4B7A60A3}" dt="2023-09-07T10:56:54.848" v="792" actId="26606"/>
          <ac:grpSpMkLst>
            <pc:docMk/>
            <pc:sldMk cId="3653883173" sldId="262"/>
            <ac:grpSpMk id="10" creationId="{DF071BB7-867E-46A9-A7C2-3FCB28CB8FBD}"/>
          </ac:grpSpMkLst>
        </pc:grpChg>
        <pc:picChg chg="add del mod">
          <ac:chgData name="Ara Chalabyan" userId="ec70db6303705817" providerId="LiveId" clId="{8E123146-BB2B-4C0F-881E-D94E4B7A60A3}" dt="2023-09-07T10:58:18.925" v="802" actId="21"/>
          <ac:picMkLst>
            <pc:docMk/>
            <pc:sldMk cId="3653883173" sldId="262"/>
            <ac:picMk id="3" creationId="{58306859-3EE1-2FFC-8109-FF367B66EBAC}"/>
          </ac:picMkLst>
        </pc:picChg>
        <pc:picChg chg="add del mod">
          <ac:chgData name="Ara Chalabyan" userId="ec70db6303705817" providerId="LiveId" clId="{8E123146-BB2B-4C0F-881E-D94E4B7A60A3}" dt="2023-09-07T10:57:46.071" v="798" actId="931"/>
          <ac:picMkLst>
            <pc:docMk/>
            <pc:sldMk cId="3653883173" sldId="262"/>
            <ac:picMk id="6" creationId="{D3B3CACA-3839-4D15-83E9-A840C1A836C8}"/>
          </ac:picMkLst>
        </pc:picChg>
      </pc:sldChg>
      <pc:sldChg chg="modSp add mod ord modTransition setBg">
        <pc:chgData name="Ara Chalabyan" userId="ec70db6303705817" providerId="LiveId" clId="{8E123146-BB2B-4C0F-881E-D94E4B7A60A3}" dt="2023-09-18T06:15:35.310" v="3069"/>
        <pc:sldMkLst>
          <pc:docMk/>
          <pc:sldMk cId="544983100" sldId="263"/>
        </pc:sldMkLst>
        <pc:picChg chg="mod modCrop">
          <ac:chgData name="Ara Chalabyan" userId="ec70db6303705817" providerId="LiveId" clId="{8E123146-BB2B-4C0F-881E-D94E4B7A60A3}" dt="2023-09-15T12:29:53.354" v="2711" actId="14100"/>
          <ac:picMkLst>
            <pc:docMk/>
            <pc:sldMk cId="544983100" sldId="263"/>
            <ac:picMk id="3" creationId="{D58DB414-C0F6-4366-9908-9199789E66DC}"/>
          </ac:picMkLst>
        </pc:picChg>
      </pc:sldChg>
      <pc:sldChg chg="addSp delSp modSp add mod ord modTransition setBg modAnim">
        <pc:chgData name="Ara Chalabyan" userId="ec70db6303705817" providerId="LiveId" clId="{8E123146-BB2B-4C0F-881E-D94E4B7A60A3}" dt="2023-09-15T13:50:33.362" v="3067" actId="478"/>
        <pc:sldMkLst>
          <pc:docMk/>
          <pc:sldMk cId="2873617509" sldId="264"/>
        </pc:sldMkLst>
        <pc:spChg chg="del">
          <ac:chgData name="Ara Chalabyan" userId="ec70db6303705817" providerId="LiveId" clId="{8E123146-BB2B-4C0F-881E-D94E4B7A60A3}" dt="2023-09-07T11:55:13.671" v="1088" actId="478"/>
          <ac:spMkLst>
            <pc:docMk/>
            <pc:sldMk cId="2873617509" sldId="264"/>
            <ac:spMk id="2" creationId="{CF8E4906-BBE6-4004-2428-1FF67B411569}"/>
          </ac:spMkLst>
        </pc:spChg>
        <pc:spChg chg="add mod">
          <ac:chgData name="Ara Chalabyan" userId="ec70db6303705817" providerId="LiveId" clId="{8E123146-BB2B-4C0F-881E-D94E4B7A60A3}" dt="2023-09-15T13:40:09.815" v="2994" actId="1076"/>
          <ac:spMkLst>
            <pc:docMk/>
            <pc:sldMk cId="2873617509" sldId="264"/>
            <ac:spMk id="2" creationId="{F989F431-99F8-3A92-7501-2677109490C1}"/>
          </ac:spMkLst>
        </pc:spChg>
        <pc:spChg chg="add del">
          <ac:chgData name="Ara Chalabyan" userId="ec70db6303705817" providerId="LiveId" clId="{8E123146-BB2B-4C0F-881E-D94E4B7A60A3}" dt="2023-09-07T11:57:07.398" v="1091" actId="26606"/>
          <ac:spMkLst>
            <pc:docMk/>
            <pc:sldMk cId="2873617509" sldId="264"/>
            <ac:spMk id="2055" creationId="{7BDAC5B6-20CE-447F-8BA1-F2274AC7AE5B}"/>
          </ac:spMkLst>
        </pc:spChg>
        <pc:spChg chg="add del">
          <ac:chgData name="Ara Chalabyan" userId="ec70db6303705817" providerId="LiveId" clId="{8E123146-BB2B-4C0F-881E-D94E4B7A60A3}" dt="2023-09-07T11:57:07.398" v="1091" actId="26606"/>
          <ac:spMkLst>
            <pc:docMk/>
            <pc:sldMk cId="2873617509" sldId="264"/>
            <ac:spMk id="2057" creationId="{D1D22B31-BF8F-446B-9009-8A251FB177CB}"/>
          </ac:spMkLst>
        </pc:spChg>
        <pc:spChg chg="add del">
          <ac:chgData name="Ara Chalabyan" userId="ec70db6303705817" providerId="LiveId" clId="{8E123146-BB2B-4C0F-881E-D94E4B7A60A3}" dt="2023-09-07T11:57:10.324" v="1093" actId="26606"/>
          <ac:spMkLst>
            <pc:docMk/>
            <pc:sldMk cId="2873617509" sldId="264"/>
            <ac:spMk id="2059" creationId="{29FDB030-9B49-4CED-8CCD-4D99382388AC}"/>
          </ac:spMkLst>
        </pc:spChg>
        <pc:spChg chg="add del">
          <ac:chgData name="Ara Chalabyan" userId="ec70db6303705817" providerId="LiveId" clId="{8E123146-BB2B-4C0F-881E-D94E4B7A60A3}" dt="2023-09-07T11:57:10.324" v="1093" actId="26606"/>
          <ac:spMkLst>
            <pc:docMk/>
            <pc:sldMk cId="2873617509" sldId="264"/>
            <ac:spMk id="2060" creationId="{F3060C83-F051-4F0E-ABAD-AA0DFC48B218}"/>
          </ac:spMkLst>
        </pc:spChg>
        <pc:spChg chg="add del">
          <ac:chgData name="Ara Chalabyan" userId="ec70db6303705817" providerId="LiveId" clId="{8E123146-BB2B-4C0F-881E-D94E4B7A60A3}" dt="2023-09-07T11:57:10.324" v="1093" actId="26606"/>
          <ac:spMkLst>
            <pc:docMk/>
            <pc:sldMk cId="2873617509" sldId="264"/>
            <ac:spMk id="2061" creationId="{3783CA14-24A1-485C-8B30-D6A5D87987AD}"/>
          </ac:spMkLst>
        </pc:spChg>
        <pc:spChg chg="add del">
          <ac:chgData name="Ara Chalabyan" userId="ec70db6303705817" providerId="LiveId" clId="{8E123146-BB2B-4C0F-881E-D94E4B7A60A3}" dt="2023-09-07T11:57:10.324" v="1093" actId="26606"/>
          <ac:spMkLst>
            <pc:docMk/>
            <pc:sldMk cId="2873617509" sldId="264"/>
            <ac:spMk id="2062" creationId="{83C98ABE-055B-441F-B07E-44F97F083C39}"/>
          </ac:spMkLst>
        </pc:spChg>
        <pc:spChg chg="add del">
          <ac:chgData name="Ara Chalabyan" userId="ec70db6303705817" providerId="LiveId" clId="{8E123146-BB2B-4C0F-881E-D94E4B7A60A3}" dt="2023-09-07T11:57:10.324" v="1093" actId="26606"/>
          <ac:spMkLst>
            <pc:docMk/>
            <pc:sldMk cId="2873617509" sldId="264"/>
            <ac:spMk id="2063" creationId="{9A97C86A-04D6-40F7-AE84-31AB43E6A846}"/>
          </ac:spMkLst>
        </pc:spChg>
        <pc:spChg chg="add del">
          <ac:chgData name="Ara Chalabyan" userId="ec70db6303705817" providerId="LiveId" clId="{8E123146-BB2B-4C0F-881E-D94E4B7A60A3}" dt="2023-09-07T11:57:10.324" v="1093" actId="26606"/>
          <ac:spMkLst>
            <pc:docMk/>
            <pc:sldMk cId="2873617509" sldId="264"/>
            <ac:spMk id="2065" creationId="{FF9F2414-84E8-453E-B1F3-389FDE8192D9}"/>
          </ac:spMkLst>
        </pc:spChg>
        <pc:spChg chg="add del">
          <ac:chgData name="Ara Chalabyan" userId="ec70db6303705817" providerId="LiveId" clId="{8E123146-BB2B-4C0F-881E-D94E4B7A60A3}" dt="2023-09-07T11:57:10.324" v="1093" actId="26606"/>
          <ac:spMkLst>
            <pc:docMk/>
            <pc:sldMk cId="2873617509" sldId="264"/>
            <ac:spMk id="2067" creationId="{3ECA69A1-7536-43AC-85EF-C7106179F5ED}"/>
          </ac:spMkLst>
        </pc:spChg>
        <pc:picChg chg="add mod">
          <ac:chgData name="Ara Chalabyan" userId="ec70db6303705817" providerId="LiveId" clId="{8E123146-BB2B-4C0F-881E-D94E4B7A60A3}" dt="2023-09-15T13:49:30.936" v="3058"/>
          <ac:picMkLst>
            <pc:docMk/>
            <pc:sldMk cId="2873617509" sldId="264"/>
            <ac:picMk id="3" creationId="{A751DEB0-688A-0A53-0F08-11D52C84B466}"/>
          </ac:picMkLst>
        </pc:picChg>
        <pc:picChg chg="add del mod">
          <ac:chgData name="Ara Chalabyan" userId="ec70db6303705817" providerId="LiveId" clId="{8E123146-BB2B-4C0F-881E-D94E4B7A60A3}" dt="2023-09-15T13:37:50.178" v="2987" actId="478"/>
          <ac:picMkLst>
            <pc:docMk/>
            <pc:sldMk cId="2873617509" sldId="264"/>
            <ac:picMk id="1026" creationId="{8E6C5B4C-7FF5-373C-41F0-E7587ABB3A12}"/>
          </ac:picMkLst>
        </pc:picChg>
        <pc:picChg chg="add del mod">
          <ac:chgData name="Ara Chalabyan" userId="ec70db6303705817" providerId="LiveId" clId="{8E123146-BB2B-4C0F-881E-D94E4B7A60A3}" dt="2023-09-15T13:40:01.471" v="2990" actId="478"/>
          <ac:picMkLst>
            <pc:docMk/>
            <pc:sldMk cId="2873617509" sldId="264"/>
            <ac:picMk id="1028" creationId="{C60253DB-6460-5319-659F-1FCF7BA5FFAB}"/>
          </ac:picMkLst>
        </pc:picChg>
        <pc:picChg chg="add del mod">
          <ac:chgData name="Ara Chalabyan" userId="ec70db6303705817" providerId="LiveId" clId="{8E123146-BB2B-4C0F-881E-D94E4B7A60A3}" dt="2023-09-15T13:50:33.362" v="3067" actId="478"/>
          <ac:picMkLst>
            <pc:docMk/>
            <pc:sldMk cId="2873617509" sldId="264"/>
            <ac:picMk id="1030" creationId="{4FC1A382-7454-357A-9C6A-9AACB8D93D81}"/>
          </ac:picMkLst>
        </pc:picChg>
        <pc:picChg chg="add del mod">
          <ac:chgData name="Ara Chalabyan" userId="ec70db6303705817" providerId="LiveId" clId="{8E123146-BB2B-4C0F-881E-D94E4B7A60A3}" dt="2023-09-07T12:37:39.685" v="1671" actId="478"/>
          <ac:picMkLst>
            <pc:docMk/>
            <pc:sldMk cId="2873617509" sldId="264"/>
            <ac:picMk id="2050" creationId="{BEB9EFA9-F9F2-AC80-5AEE-BF76AFA8BFF1}"/>
          </ac:picMkLst>
        </pc:picChg>
        <pc:picChg chg="add mod">
          <ac:chgData name="Ara Chalabyan" userId="ec70db6303705817" providerId="LiveId" clId="{8E123146-BB2B-4C0F-881E-D94E4B7A60A3}" dt="2023-09-15T13:37:31.520" v="2980" actId="1076"/>
          <ac:picMkLst>
            <pc:docMk/>
            <pc:sldMk cId="2873617509" sldId="264"/>
            <ac:picMk id="2052" creationId="{CD1CEC5A-0DED-CBD2-4B40-C3F53B85F68C}"/>
          </ac:picMkLst>
        </pc:picChg>
      </pc:sldChg>
      <pc:sldChg chg="addSp delSp modSp add mod ord modTransition setBg delAnim modAnim">
        <pc:chgData name="Ara Chalabyan" userId="ec70db6303705817" providerId="LiveId" clId="{8E123146-BB2B-4C0F-881E-D94E4B7A60A3}" dt="2023-09-15T13:47:39.926" v="3053"/>
        <pc:sldMkLst>
          <pc:docMk/>
          <pc:sldMk cId="3792910883" sldId="265"/>
        </pc:sldMkLst>
        <pc:spChg chg="del">
          <ac:chgData name="Ara Chalabyan" userId="ec70db6303705817" providerId="LiveId" clId="{8E123146-BB2B-4C0F-881E-D94E4B7A60A3}" dt="2023-09-07T12:05:47.412" v="1102" actId="478"/>
          <ac:spMkLst>
            <pc:docMk/>
            <pc:sldMk cId="3792910883" sldId="265"/>
            <ac:spMk id="2" creationId="{CF8E4906-BBE6-4004-2428-1FF67B411569}"/>
          </ac:spMkLst>
        </pc:spChg>
        <pc:spChg chg="add mod">
          <ac:chgData name="Ara Chalabyan" userId="ec70db6303705817" providerId="LiveId" clId="{8E123146-BB2B-4C0F-881E-D94E4B7A60A3}" dt="2023-09-15T13:43:37.665" v="3024" actId="113"/>
          <ac:spMkLst>
            <pc:docMk/>
            <pc:sldMk cId="3792910883" sldId="265"/>
            <ac:spMk id="3" creationId="{19746B47-11E3-DB01-71CA-74CC9F2F2B6D}"/>
          </ac:spMkLst>
        </pc:spChg>
        <pc:spChg chg="add mod">
          <ac:chgData name="Ara Chalabyan" userId="ec70db6303705817" providerId="LiveId" clId="{8E123146-BB2B-4C0F-881E-D94E4B7A60A3}" dt="2023-09-15T13:31:39.569" v="2900" actId="14100"/>
          <ac:spMkLst>
            <pc:docMk/>
            <pc:sldMk cId="3792910883" sldId="265"/>
            <ac:spMk id="5" creationId="{359055DD-5061-6E3B-9BE9-942BF79ACDC4}"/>
          </ac:spMkLst>
        </pc:spChg>
        <pc:spChg chg="add mod">
          <ac:chgData name="Ara Chalabyan" userId="ec70db6303705817" providerId="LiveId" clId="{8E123146-BB2B-4C0F-881E-D94E4B7A60A3}" dt="2023-09-15T13:31:50.438" v="2904" actId="1076"/>
          <ac:spMkLst>
            <pc:docMk/>
            <pc:sldMk cId="3792910883" sldId="265"/>
            <ac:spMk id="6" creationId="{F1EC843C-D91B-F22B-8585-C82C5E91BA2C}"/>
          </ac:spMkLst>
        </pc:spChg>
        <pc:spChg chg="add mod">
          <ac:chgData name="Ara Chalabyan" userId="ec70db6303705817" providerId="LiveId" clId="{8E123146-BB2B-4C0F-881E-D94E4B7A60A3}" dt="2023-09-08T12:51:53.066" v="2602" actId="207"/>
          <ac:spMkLst>
            <pc:docMk/>
            <pc:sldMk cId="3792910883" sldId="265"/>
            <ac:spMk id="8" creationId="{93176047-33BD-08CD-920F-6C6A7D7E0212}"/>
          </ac:spMkLst>
        </pc:spChg>
        <pc:spChg chg="add del mod">
          <ac:chgData name="Ara Chalabyan" userId="ec70db6303705817" providerId="LiveId" clId="{8E123146-BB2B-4C0F-881E-D94E4B7A60A3}" dt="2023-09-07T13:02:41.088" v="1841" actId="478"/>
          <ac:spMkLst>
            <pc:docMk/>
            <pc:sldMk cId="3792910883" sldId="265"/>
            <ac:spMk id="11" creationId="{409CDA4B-D65D-B13A-7C7D-C9985A4077FF}"/>
          </ac:spMkLst>
        </pc:spChg>
        <pc:spChg chg="add del mod">
          <ac:chgData name="Ara Chalabyan" userId="ec70db6303705817" providerId="LiveId" clId="{8E123146-BB2B-4C0F-881E-D94E4B7A60A3}" dt="2023-09-07T13:02:04.075" v="1825" actId="478"/>
          <ac:spMkLst>
            <pc:docMk/>
            <pc:sldMk cId="3792910883" sldId="265"/>
            <ac:spMk id="14" creationId="{58763F21-0773-FF1C-4101-17FBC3EA4B24}"/>
          </ac:spMkLst>
        </pc:spChg>
        <pc:picChg chg="add mod">
          <ac:chgData name="Ara Chalabyan" userId="ec70db6303705817" providerId="LiveId" clId="{8E123146-BB2B-4C0F-881E-D94E4B7A60A3}" dt="2023-09-15T13:31:45.888" v="2903" actId="1076"/>
          <ac:picMkLst>
            <pc:docMk/>
            <pc:sldMk cId="3792910883" sldId="265"/>
            <ac:picMk id="2" creationId="{6EE7A534-7E41-2977-C283-E898C5C946C6}"/>
          </ac:picMkLst>
        </pc:picChg>
        <pc:picChg chg="add mod">
          <ac:chgData name="Ara Chalabyan" userId="ec70db6303705817" providerId="LiveId" clId="{8E123146-BB2B-4C0F-881E-D94E4B7A60A3}" dt="2023-09-15T13:31:44.260" v="2902" actId="1076"/>
          <ac:picMkLst>
            <pc:docMk/>
            <pc:sldMk cId="3792910883" sldId="265"/>
            <ac:picMk id="4" creationId="{96BF91C8-EAF4-3A71-9FC7-CB2CAF79D9B4}"/>
          </ac:picMkLst>
        </pc:picChg>
        <pc:picChg chg="add mod">
          <ac:chgData name="Ara Chalabyan" userId="ec70db6303705817" providerId="LiveId" clId="{8E123146-BB2B-4C0F-881E-D94E4B7A60A3}" dt="2023-09-07T13:02:55.705" v="1843" actId="1076"/>
          <ac:picMkLst>
            <pc:docMk/>
            <pc:sldMk cId="3792910883" sldId="265"/>
            <ac:picMk id="7" creationId="{594E42BA-E325-F271-B43B-5ED657C0C568}"/>
          </ac:picMkLst>
        </pc:picChg>
        <pc:picChg chg="add mod">
          <ac:chgData name="Ara Chalabyan" userId="ec70db6303705817" providerId="LiveId" clId="{8E123146-BB2B-4C0F-881E-D94E4B7A60A3}" dt="2023-09-07T13:02:56.940" v="1844" actId="1076"/>
          <ac:picMkLst>
            <pc:docMk/>
            <pc:sldMk cId="3792910883" sldId="265"/>
            <ac:picMk id="9" creationId="{EE0FB3BA-2BEE-2A99-2DA9-FAFD38D79526}"/>
          </ac:picMkLst>
        </pc:picChg>
        <pc:picChg chg="add del mod">
          <ac:chgData name="Ara Chalabyan" userId="ec70db6303705817" providerId="LiveId" clId="{8E123146-BB2B-4C0F-881E-D94E4B7A60A3}" dt="2023-09-07T13:02:26.636" v="1835" actId="478"/>
          <ac:picMkLst>
            <pc:docMk/>
            <pc:sldMk cId="3792910883" sldId="265"/>
            <ac:picMk id="10" creationId="{B3DA1A49-B3EA-E536-6C34-D62D4007E34A}"/>
          </ac:picMkLst>
        </pc:picChg>
        <pc:picChg chg="add del mod">
          <ac:chgData name="Ara Chalabyan" userId="ec70db6303705817" providerId="LiveId" clId="{8E123146-BB2B-4C0F-881E-D94E4B7A60A3}" dt="2023-09-07T13:02:04.075" v="1825" actId="478"/>
          <ac:picMkLst>
            <pc:docMk/>
            <pc:sldMk cId="3792910883" sldId="265"/>
            <ac:picMk id="12" creationId="{49FA84A6-4FDB-7A93-1246-224F882D3929}"/>
          </ac:picMkLst>
        </pc:picChg>
        <pc:picChg chg="add del mod">
          <ac:chgData name="Ara Chalabyan" userId="ec70db6303705817" providerId="LiveId" clId="{8E123146-BB2B-4C0F-881E-D94E4B7A60A3}" dt="2023-09-07T13:02:04.075" v="1825" actId="478"/>
          <ac:picMkLst>
            <pc:docMk/>
            <pc:sldMk cId="3792910883" sldId="265"/>
            <ac:picMk id="13" creationId="{8C37184B-A29F-F1B1-2CD9-87DD7431050C}"/>
          </ac:picMkLst>
        </pc:picChg>
        <pc:picChg chg="add del mod">
          <ac:chgData name="Ara Chalabyan" userId="ec70db6303705817" providerId="LiveId" clId="{8E123146-BB2B-4C0F-881E-D94E4B7A60A3}" dt="2023-09-07T13:02:04.075" v="1825" actId="478"/>
          <ac:picMkLst>
            <pc:docMk/>
            <pc:sldMk cId="3792910883" sldId="265"/>
            <ac:picMk id="15" creationId="{9E5E0B3E-1181-CE3C-2A0F-62F6AD005C82}"/>
          </ac:picMkLst>
        </pc:picChg>
        <pc:picChg chg="add del mod">
          <ac:chgData name="Ara Chalabyan" userId="ec70db6303705817" providerId="LiveId" clId="{8E123146-BB2B-4C0F-881E-D94E4B7A60A3}" dt="2023-09-07T13:02:04.075" v="1825" actId="478"/>
          <ac:picMkLst>
            <pc:docMk/>
            <pc:sldMk cId="3792910883" sldId="265"/>
            <ac:picMk id="16" creationId="{2C913DC1-4B09-7C4F-A521-BF9642F65B57}"/>
          </ac:picMkLst>
        </pc:picChg>
        <pc:picChg chg="add del mod">
          <ac:chgData name="Ara Chalabyan" userId="ec70db6303705817" providerId="LiveId" clId="{8E123146-BB2B-4C0F-881E-D94E4B7A60A3}" dt="2023-09-07T13:02:04.075" v="1825" actId="478"/>
          <ac:picMkLst>
            <pc:docMk/>
            <pc:sldMk cId="3792910883" sldId="265"/>
            <ac:picMk id="17" creationId="{8C22C4A5-CC31-A6B0-4EDA-8A56C172E1A3}"/>
          </ac:picMkLst>
        </pc:picChg>
      </pc:sldChg>
      <pc:sldChg chg="modSp add mod ord modTransition setBg modAnim">
        <pc:chgData name="Ara Chalabyan" userId="ec70db6303705817" providerId="LiveId" clId="{8E123146-BB2B-4C0F-881E-D94E4B7A60A3}" dt="2023-09-15T13:44:43.826" v="3036"/>
        <pc:sldMkLst>
          <pc:docMk/>
          <pc:sldMk cId="1577158457" sldId="307"/>
        </pc:sldMkLst>
        <pc:spChg chg="mod">
          <ac:chgData name="Ara Chalabyan" userId="ec70db6303705817" providerId="LiveId" clId="{8E123146-BB2B-4C0F-881E-D94E4B7A60A3}" dt="2023-09-15T12:38:45.422" v="2738" actId="207"/>
          <ac:spMkLst>
            <pc:docMk/>
            <pc:sldMk cId="1577158457" sldId="307"/>
            <ac:spMk id="5" creationId="{00000000-0000-0000-0000-000000000000}"/>
          </ac:spMkLst>
        </pc:spChg>
        <pc:spChg chg="mod">
          <ac:chgData name="Ara Chalabyan" userId="ec70db6303705817" providerId="LiveId" clId="{8E123146-BB2B-4C0F-881E-D94E4B7A60A3}" dt="2023-09-15T13:32:20.338" v="2906" actId="404"/>
          <ac:spMkLst>
            <pc:docMk/>
            <pc:sldMk cId="1577158457" sldId="307"/>
            <ac:spMk id="14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19.741" v="2615" actId="208"/>
          <ac:spMkLst>
            <pc:docMk/>
            <pc:sldMk cId="1577158457" sldId="307"/>
            <ac:spMk id="15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19.741" v="2615" actId="208"/>
          <ac:spMkLst>
            <pc:docMk/>
            <pc:sldMk cId="1577158457" sldId="307"/>
            <ac:spMk id="16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19.741" v="2615" actId="208"/>
          <ac:spMkLst>
            <pc:docMk/>
            <pc:sldMk cId="1577158457" sldId="307"/>
            <ac:spMk id="17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33.966" v="2617" actId="207"/>
          <ac:spMkLst>
            <pc:docMk/>
            <pc:sldMk cId="1577158457" sldId="307"/>
            <ac:spMk id="19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33.966" v="2617" actId="207"/>
          <ac:spMkLst>
            <pc:docMk/>
            <pc:sldMk cId="1577158457" sldId="307"/>
            <ac:spMk id="20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33.966" v="2617" actId="207"/>
          <ac:spMkLst>
            <pc:docMk/>
            <pc:sldMk cId="1577158457" sldId="307"/>
            <ac:spMk id="21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33.966" v="2617" actId="207"/>
          <ac:spMkLst>
            <pc:docMk/>
            <pc:sldMk cId="1577158457" sldId="307"/>
            <ac:spMk id="22" creationId="{00000000-0000-0000-0000-000000000000}"/>
          </ac:spMkLst>
        </pc:spChg>
        <pc:spChg chg="mod">
          <ac:chgData name="Ara Chalabyan" userId="ec70db6303705817" providerId="LiveId" clId="{8E123146-BB2B-4C0F-881E-D94E4B7A60A3}" dt="2023-09-15T12:37:54.628" v="2735" actId="207"/>
          <ac:spMkLst>
            <pc:docMk/>
            <pc:sldMk cId="1577158457" sldId="307"/>
            <ac:spMk id="26" creationId="{00000000-0000-0000-0000-000000000000}"/>
          </ac:spMkLst>
        </pc:spChg>
        <pc:spChg chg="mod">
          <ac:chgData name="Ara Chalabyan" userId="ec70db6303705817" providerId="LiveId" clId="{8E123146-BB2B-4C0F-881E-D94E4B7A60A3}" dt="2023-09-08T12:53:13.420" v="2614" actId="207"/>
          <ac:spMkLst>
            <pc:docMk/>
            <pc:sldMk cId="1577158457" sldId="307"/>
            <ac:spMk id="27" creationId="{00000000-0000-0000-0000-000000000000}"/>
          </ac:spMkLst>
        </pc:spChg>
        <pc:spChg chg="mod">
          <ac:chgData name="Ara Chalabyan" userId="ec70db6303705817" providerId="LiveId" clId="{8E123146-BB2B-4C0F-881E-D94E4B7A60A3}" dt="2023-09-15T12:38:29.694" v="2737" actId="207"/>
          <ac:spMkLst>
            <pc:docMk/>
            <pc:sldMk cId="1577158457" sldId="307"/>
            <ac:spMk id="28" creationId="{00000000-0000-0000-0000-000000000000}"/>
          </ac:spMkLst>
        </pc:spChg>
        <pc:grpChg chg="mod">
          <ac:chgData name="Ara Chalabyan" userId="ec70db6303705817" providerId="LiveId" clId="{8E123146-BB2B-4C0F-881E-D94E4B7A60A3}" dt="2023-09-15T12:38:29.694" v="2737" actId="207"/>
          <ac:grpSpMkLst>
            <pc:docMk/>
            <pc:sldMk cId="1577158457" sldId="307"/>
            <ac:grpSpMk id="10" creationId="{00000000-0000-0000-0000-000000000000}"/>
          </ac:grpSpMkLst>
        </pc:grpChg>
      </pc:sldChg>
      <pc:sldChg chg="addSp delSp modSp add mod ord modTransition setBg">
        <pc:chgData name="Ara Chalabyan" userId="ec70db6303705817" providerId="LiveId" clId="{8E123146-BB2B-4C0F-881E-D94E4B7A60A3}" dt="2023-09-15T13:44:55.993" v="3038"/>
        <pc:sldMkLst>
          <pc:docMk/>
          <pc:sldMk cId="1769229217" sldId="308"/>
        </pc:sldMkLst>
        <pc:spChg chg="mod">
          <ac:chgData name="Ara Chalabyan" userId="ec70db6303705817" providerId="LiveId" clId="{8E123146-BB2B-4C0F-881E-D94E4B7A60A3}" dt="2023-09-15T13:25:45.823" v="2797" actId="403"/>
          <ac:spMkLst>
            <pc:docMk/>
            <pc:sldMk cId="1769229217" sldId="308"/>
            <ac:spMk id="3" creationId="{19746B47-11E3-DB01-71CA-74CC9F2F2B6D}"/>
          </ac:spMkLst>
        </pc:spChg>
        <pc:picChg chg="add del mod">
          <ac:chgData name="Ara Chalabyan" userId="ec70db6303705817" providerId="LiveId" clId="{8E123146-BB2B-4C0F-881E-D94E4B7A60A3}" dt="2023-09-07T12:19:32.345" v="1450" actId="478"/>
          <ac:picMkLst>
            <pc:docMk/>
            <pc:sldMk cId="1769229217" sldId="308"/>
            <ac:picMk id="4" creationId="{AB9C6518-A6BA-7576-6D82-1091365B0783}"/>
          </ac:picMkLst>
        </pc:picChg>
        <pc:picChg chg="add mod">
          <ac:chgData name="Ara Chalabyan" userId="ec70db6303705817" providerId="LiveId" clId="{8E123146-BB2B-4C0F-881E-D94E4B7A60A3}" dt="2023-09-08T12:47:23.518" v="2559" actId="207"/>
          <ac:picMkLst>
            <pc:docMk/>
            <pc:sldMk cId="1769229217" sldId="308"/>
            <ac:picMk id="6" creationId="{B62AC42C-F494-30EC-2810-3BE80C8DBB8E}"/>
          </ac:picMkLst>
        </pc:picChg>
      </pc:sldChg>
      <pc:sldChg chg="addSp modSp add mod ord modTransition setBg">
        <pc:chgData name="Ara Chalabyan" userId="ec70db6303705817" providerId="LiveId" clId="{8E123146-BB2B-4C0F-881E-D94E4B7A60A3}" dt="2023-09-15T13:45:01.955" v="3039"/>
        <pc:sldMkLst>
          <pc:docMk/>
          <pc:sldMk cId="1726052406" sldId="309"/>
        </pc:sldMkLst>
        <pc:spChg chg="mod">
          <ac:chgData name="Ara Chalabyan" userId="ec70db6303705817" providerId="LiveId" clId="{8E123146-BB2B-4C0F-881E-D94E4B7A60A3}" dt="2023-09-15T13:25:53.319" v="2800" actId="20577"/>
          <ac:spMkLst>
            <pc:docMk/>
            <pc:sldMk cId="1726052406" sldId="309"/>
            <ac:spMk id="3" creationId="{19746B47-11E3-DB01-71CA-74CC9F2F2B6D}"/>
          </ac:spMkLst>
        </pc:spChg>
        <pc:picChg chg="add mod">
          <ac:chgData name="Ara Chalabyan" userId="ec70db6303705817" providerId="LiveId" clId="{8E123146-BB2B-4C0F-881E-D94E4B7A60A3}" dt="2023-09-08T12:47:28.234" v="2560" actId="207"/>
          <ac:picMkLst>
            <pc:docMk/>
            <pc:sldMk cId="1726052406" sldId="309"/>
            <ac:picMk id="4" creationId="{3EE0313D-B434-F3C3-4420-3EAC61C8233F}"/>
          </ac:picMkLst>
        </pc:picChg>
        <pc:picChg chg="add mod">
          <ac:chgData name="Ara Chalabyan" userId="ec70db6303705817" providerId="LiveId" clId="{8E123146-BB2B-4C0F-881E-D94E4B7A60A3}" dt="2023-09-08T12:47:28.234" v="2560" actId="207"/>
          <ac:picMkLst>
            <pc:docMk/>
            <pc:sldMk cId="1726052406" sldId="309"/>
            <ac:picMk id="6" creationId="{AE134CE8-6F24-5433-C9DF-65D15BA9E3FE}"/>
          </ac:picMkLst>
        </pc:picChg>
        <pc:picChg chg="add mod">
          <ac:chgData name="Ara Chalabyan" userId="ec70db6303705817" providerId="LiveId" clId="{8E123146-BB2B-4C0F-881E-D94E4B7A60A3}" dt="2023-09-08T12:47:28.234" v="2560" actId="207"/>
          <ac:picMkLst>
            <pc:docMk/>
            <pc:sldMk cId="1726052406" sldId="309"/>
            <ac:picMk id="8" creationId="{31AB24EB-4A2C-128B-B1E8-857BB9CEC944}"/>
          </ac:picMkLst>
        </pc:picChg>
      </pc:sldChg>
      <pc:sldChg chg="addSp delSp modSp add mod ord modTransition setBg modAnim">
        <pc:chgData name="Ara Chalabyan" userId="ec70db6303705817" providerId="LiveId" clId="{8E123146-BB2B-4C0F-881E-D94E4B7A60A3}" dt="2023-09-15T13:45:46.222" v="3040"/>
        <pc:sldMkLst>
          <pc:docMk/>
          <pc:sldMk cId="772740484" sldId="310"/>
        </pc:sldMkLst>
        <pc:spChg chg="add mod">
          <ac:chgData name="Ara Chalabyan" userId="ec70db6303705817" providerId="LiveId" clId="{8E123146-BB2B-4C0F-881E-D94E4B7A60A3}" dt="2023-09-15T13:25:25.345" v="2795" actId="14100"/>
          <ac:spMkLst>
            <pc:docMk/>
            <pc:sldMk cId="772740484" sldId="310"/>
            <ac:spMk id="2" creationId="{AA97631E-2098-F915-04F8-106B93A07D58}"/>
          </ac:spMkLst>
        </pc:spChg>
        <pc:spChg chg="del mod">
          <ac:chgData name="Ara Chalabyan" userId="ec70db6303705817" providerId="LiveId" clId="{8E123146-BB2B-4C0F-881E-D94E4B7A60A3}" dt="2023-09-07T12:27:34.969" v="1486" actId="478"/>
          <ac:spMkLst>
            <pc:docMk/>
            <pc:sldMk cId="772740484" sldId="310"/>
            <ac:spMk id="3" creationId="{19746B47-11E3-DB01-71CA-74CC9F2F2B6D}"/>
          </ac:spMkLst>
        </pc:spChg>
        <pc:spChg chg="add mod">
          <ac:chgData name="Ara Chalabyan" userId="ec70db6303705817" providerId="LiveId" clId="{8E123146-BB2B-4C0F-881E-D94E4B7A60A3}" dt="2023-09-15T13:25:22.187" v="2794" actId="14100"/>
          <ac:spMkLst>
            <pc:docMk/>
            <pc:sldMk cId="772740484" sldId="310"/>
            <ac:spMk id="4" creationId="{BBC11C84-FD47-02B5-1B48-CEE82C68E24A}"/>
          </ac:spMkLst>
        </pc:spChg>
        <pc:spChg chg="add mod">
          <ac:chgData name="Ara Chalabyan" userId="ec70db6303705817" providerId="LiveId" clId="{8E123146-BB2B-4C0F-881E-D94E4B7A60A3}" dt="2023-09-15T13:25:18.553" v="2793" actId="14100"/>
          <ac:spMkLst>
            <pc:docMk/>
            <pc:sldMk cId="772740484" sldId="310"/>
            <ac:spMk id="5" creationId="{34D84A2A-D7C3-6BFC-4EA8-5F0929659A89}"/>
          </ac:spMkLst>
        </pc:spChg>
        <pc:spChg chg="add del mod">
          <ac:chgData name="Ara Chalabyan" userId="ec70db6303705817" providerId="LiveId" clId="{8E123146-BB2B-4C0F-881E-D94E4B7A60A3}" dt="2023-09-07T12:30:29.162" v="1609" actId="478"/>
          <ac:spMkLst>
            <pc:docMk/>
            <pc:sldMk cId="772740484" sldId="310"/>
            <ac:spMk id="6" creationId="{242DA0A8-4E87-1CDF-A5F6-291EAE4CC7F3}"/>
          </ac:spMkLst>
        </pc:spChg>
        <pc:picChg chg="add mod">
          <ac:chgData name="Ara Chalabyan" userId="ec70db6303705817" providerId="LiveId" clId="{8E123146-BB2B-4C0F-881E-D94E4B7A60A3}" dt="2023-09-08T12:37:28.147" v="2501" actId="207"/>
          <ac:picMkLst>
            <pc:docMk/>
            <pc:sldMk cId="772740484" sldId="310"/>
            <ac:picMk id="8" creationId="{12A8FA18-32AF-9EB1-F74E-6686D284B217}"/>
          </ac:picMkLst>
        </pc:picChg>
        <pc:picChg chg="add mod">
          <ac:chgData name="Ara Chalabyan" userId="ec70db6303705817" providerId="LiveId" clId="{8E123146-BB2B-4C0F-881E-D94E4B7A60A3}" dt="2023-09-08T12:37:28.147" v="2501" actId="207"/>
          <ac:picMkLst>
            <pc:docMk/>
            <pc:sldMk cId="772740484" sldId="310"/>
            <ac:picMk id="10" creationId="{8F801B2E-F183-F6F4-AEC0-204478A77ED8}"/>
          </ac:picMkLst>
        </pc:picChg>
        <pc:picChg chg="add mod">
          <ac:chgData name="Ara Chalabyan" userId="ec70db6303705817" providerId="LiveId" clId="{8E123146-BB2B-4C0F-881E-D94E4B7A60A3}" dt="2023-09-08T12:37:28.147" v="2501" actId="207"/>
          <ac:picMkLst>
            <pc:docMk/>
            <pc:sldMk cId="772740484" sldId="310"/>
            <ac:picMk id="12" creationId="{40014142-7B2B-C059-E6EE-3D91AD050AD5}"/>
          </ac:picMkLst>
        </pc:picChg>
        <pc:picChg chg="add mod">
          <ac:chgData name="Ara Chalabyan" userId="ec70db6303705817" providerId="LiveId" clId="{8E123146-BB2B-4C0F-881E-D94E4B7A60A3}" dt="2023-09-08T12:37:28.147" v="2501" actId="207"/>
          <ac:picMkLst>
            <pc:docMk/>
            <pc:sldMk cId="772740484" sldId="310"/>
            <ac:picMk id="14" creationId="{82E3420B-5526-3946-333E-B86CD1BD79A1}"/>
          </ac:picMkLst>
        </pc:picChg>
      </pc:sldChg>
      <pc:sldChg chg="addSp modSp add mod ord modTransition setBg modAnim">
        <pc:chgData name="Ara Chalabyan" userId="ec70db6303705817" providerId="LiveId" clId="{8E123146-BB2B-4C0F-881E-D94E4B7A60A3}" dt="2023-09-15T13:45:52.333" v="3041"/>
        <pc:sldMkLst>
          <pc:docMk/>
          <pc:sldMk cId="4037503610" sldId="311"/>
        </pc:sldMkLst>
        <pc:spChg chg="add mod">
          <ac:chgData name="Ara Chalabyan" userId="ec70db6303705817" providerId="LiveId" clId="{8E123146-BB2B-4C0F-881E-D94E4B7A60A3}" dt="2023-09-15T13:23:44.030" v="2772" actId="403"/>
          <ac:spMkLst>
            <pc:docMk/>
            <pc:sldMk cId="4037503610" sldId="311"/>
            <ac:spMk id="2" creationId="{EBA606A7-0EEC-F552-4BCE-BFE5284DCD75}"/>
          </ac:spMkLst>
        </pc:spChg>
        <pc:spChg chg="mod">
          <ac:chgData name="Ara Chalabyan" userId="ec70db6303705817" providerId="LiveId" clId="{8E123146-BB2B-4C0F-881E-D94E4B7A60A3}" dt="2023-09-15T13:35:51.051" v="2977" actId="20577"/>
          <ac:spMkLst>
            <pc:docMk/>
            <pc:sldMk cId="4037503610" sldId="311"/>
            <ac:spMk id="3" creationId="{19746B47-11E3-DB01-71CA-74CC9F2F2B6D}"/>
          </ac:spMkLst>
        </pc:spChg>
        <pc:spChg chg="add mod">
          <ac:chgData name="Ara Chalabyan" userId="ec70db6303705817" providerId="LiveId" clId="{8E123146-BB2B-4C0F-881E-D94E4B7A60A3}" dt="2023-09-15T13:23:44.030" v="2772" actId="403"/>
          <ac:spMkLst>
            <pc:docMk/>
            <pc:sldMk cId="4037503610" sldId="311"/>
            <ac:spMk id="4" creationId="{B86B42CD-4CD7-C795-6CF5-0F9ADC7D5031}"/>
          </ac:spMkLst>
        </pc:spChg>
        <pc:spChg chg="add mod">
          <ac:chgData name="Ara Chalabyan" userId="ec70db6303705817" providerId="LiveId" clId="{8E123146-BB2B-4C0F-881E-D94E4B7A60A3}" dt="2023-09-15T13:23:44.030" v="2772" actId="403"/>
          <ac:spMkLst>
            <pc:docMk/>
            <pc:sldMk cId="4037503610" sldId="311"/>
            <ac:spMk id="5" creationId="{AA6205C5-0D97-D83A-9914-1A608A61137E}"/>
          </ac:spMkLst>
        </pc:spChg>
        <pc:picChg chg="add mod">
          <ac:chgData name="Ara Chalabyan" userId="ec70db6303705817" providerId="LiveId" clId="{8E123146-BB2B-4C0F-881E-D94E4B7A60A3}" dt="2023-09-08T12:39:33.769" v="2508" actId="207"/>
          <ac:picMkLst>
            <pc:docMk/>
            <pc:sldMk cId="4037503610" sldId="311"/>
            <ac:picMk id="6" creationId="{7B389452-E222-7EAF-B122-89D2CEE7C488}"/>
          </ac:picMkLst>
        </pc:picChg>
        <pc:picChg chg="add mod">
          <ac:chgData name="Ara Chalabyan" userId="ec70db6303705817" providerId="LiveId" clId="{8E123146-BB2B-4C0F-881E-D94E4B7A60A3}" dt="2023-09-15T13:24:04.636" v="2776" actId="1076"/>
          <ac:picMkLst>
            <pc:docMk/>
            <pc:sldMk cId="4037503610" sldId="311"/>
            <ac:picMk id="7" creationId="{65EA7C90-C127-2184-20AB-BE7E4264A012}"/>
          </ac:picMkLst>
        </pc:picChg>
        <pc:picChg chg="add mod">
          <ac:chgData name="Ara Chalabyan" userId="ec70db6303705817" providerId="LiveId" clId="{8E123146-BB2B-4C0F-881E-D94E4B7A60A3}" dt="2023-09-15T13:24:03.072" v="2775" actId="1076"/>
          <ac:picMkLst>
            <pc:docMk/>
            <pc:sldMk cId="4037503610" sldId="311"/>
            <ac:picMk id="9" creationId="{AFD4821D-1959-9110-1BF1-15F6731970AB}"/>
          </ac:picMkLst>
        </pc:picChg>
        <pc:picChg chg="add mod">
          <ac:chgData name="Ara Chalabyan" userId="ec70db6303705817" providerId="LiveId" clId="{8E123146-BB2B-4C0F-881E-D94E4B7A60A3}" dt="2023-09-15T13:24:00.994" v="2774" actId="1076"/>
          <ac:picMkLst>
            <pc:docMk/>
            <pc:sldMk cId="4037503610" sldId="311"/>
            <ac:picMk id="11" creationId="{EA50DF6E-BED3-B0E6-7C16-53EEBEB4381C}"/>
          </ac:picMkLst>
        </pc:picChg>
      </pc:sldChg>
      <pc:sldChg chg="addSp delSp modSp add mod modTransition setBg">
        <pc:chgData name="Ara Chalabyan" userId="ec70db6303705817" providerId="LiveId" clId="{8E123146-BB2B-4C0F-881E-D94E4B7A60A3}" dt="2023-09-15T13:44:51.403" v="3037"/>
        <pc:sldMkLst>
          <pc:docMk/>
          <pc:sldMk cId="1163411635" sldId="312"/>
        </pc:sldMkLst>
        <pc:spChg chg="mod">
          <ac:chgData name="Ara Chalabyan" userId="ec70db6303705817" providerId="LiveId" clId="{8E123146-BB2B-4C0F-881E-D94E4B7A60A3}" dt="2023-09-15T13:25:42.682" v="2796" actId="403"/>
          <ac:spMkLst>
            <pc:docMk/>
            <pc:sldMk cId="1163411635" sldId="312"/>
            <ac:spMk id="3" creationId="{19746B47-11E3-DB01-71CA-74CC9F2F2B6D}"/>
          </ac:spMkLst>
        </pc:spChg>
        <pc:picChg chg="add del mod">
          <ac:chgData name="Ara Chalabyan" userId="ec70db6303705817" providerId="LiveId" clId="{8E123146-BB2B-4C0F-881E-D94E4B7A60A3}" dt="2023-09-07T12:20:11.005" v="1456" actId="478"/>
          <ac:picMkLst>
            <pc:docMk/>
            <pc:sldMk cId="1163411635" sldId="312"/>
            <ac:picMk id="4" creationId="{4A4D42B4-12A9-1ABA-8DC0-F819D8F35CC2}"/>
          </ac:picMkLst>
        </pc:picChg>
        <pc:picChg chg="add del mod">
          <ac:chgData name="Ara Chalabyan" userId="ec70db6303705817" providerId="LiveId" clId="{8E123146-BB2B-4C0F-881E-D94E4B7A60A3}" dt="2023-09-07T12:16:11.296" v="1422" actId="478"/>
          <ac:picMkLst>
            <pc:docMk/>
            <pc:sldMk cId="1163411635" sldId="312"/>
            <ac:picMk id="6" creationId="{A6023FC1-C614-E82C-F9EC-7BD40E6CEE4E}"/>
          </ac:picMkLst>
        </pc:picChg>
        <pc:picChg chg="add mod">
          <ac:chgData name="Ara Chalabyan" userId="ec70db6303705817" providerId="LiveId" clId="{8E123146-BB2B-4C0F-881E-D94E4B7A60A3}" dt="2023-09-08T12:47:41.269" v="2565" actId="207"/>
          <ac:picMkLst>
            <pc:docMk/>
            <pc:sldMk cId="1163411635" sldId="312"/>
            <ac:picMk id="8" creationId="{57F85106-BA04-9497-F65F-F6A80E050A5F}"/>
          </ac:picMkLst>
        </pc:picChg>
      </pc:sldChg>
      <pc:sldChg chg="addSp delSp modSp add mod ord modTransition setBg">
        <pc:chgData name="Ara Chalabyan" userId="ec70db6303705817" providerId="LiveId" clId="{8E123146-BB2B-4C0F-881E-D94E4B7A60A3}" dt="2023-09-15T13:46:56.959" v="3050"/>
        <pc:sldMkLst>
          <pc:docMk/>
          <pc:sldMk cId="1661267192" sldId="313"/>
        </pc:sldMkLst>
        <pc:spChg chg="mod">
          <ac:chgData name="Ara Chalabyan" userId="ec70db6303705817" providerId="LiveId" clId="{8E123146-BB2B-4C0F-881E-D94E4B7A60A3}" dt="2023-09-15T12:28:46.849" v="2706" actId="1076"/>
          <ac:spMkLst>
            <pc:docMk/>
            <pc:sldMk cId="1661267192" sldId="313"/>
            <ac:spMk id="2" creationId="{5AFEA947-FD13-F399-39C5-081BE6CCF7D8}"/>
          </ac:spMkLst>
        </pc:spChg>
        <pc:spChg chg="mod">
          <ac:chgData name="Ara Chalabyan" userId="ec70db6303705817" providerId="LiveId" clId="{8E123146-BB2B-4C0F-881E-D94E4B7A60A3}" dt="2023-09-15T12:30:39.944" v="2718" actId="404"/>
          <ac:spMkLst>
            <pc:docMk/>
            <pc:sldMk cId="1661267192" sldId="313"/>
            <ac:spMk id="3" creationId="{6E81EF93-BD8F-8BE3-8B0B-593B48D5405C}"/>
          </ac:spMkLst>
        </pc:spChg>
        <pc:spChg chg="add mod">
          <ac:chgData name="Ara Chalabyan" userId="ec70db6303705817" providerId="LiveId" clId="{8E123146-BB2B-4C0F-881E-D94E4B7A60A3}" dt="2023-09-15T12:26:55.946" v="2684" actId="1076"/>
          <ac:spMkLst>
            <pc:docMk/>
            <pc:sldMk cId="1661267192" sldId="313"/>
            <ac:spMk id="4" creationId="{9D89FCC3-8723-2BF1-1362-297F85CE90B2}"/>
          </ac:spMkLst>
        </pc:spChg>
        <pc:spChg chg="add del mod ord">
          <ac:chgData name="Ara Chalabyan" userId="ec70db6303705817" providerId="LiveId" clId="{8E123146-BB2B-4C0F-881E-D94E4B7A60A3}" dt="2023-09-15T12:21:45.133" v="2650"/>
          <ac:spMkLst>
            <pc:docMk/>
            <pc:sldMk cId="1661267192" sldId="313"/>
            <ac:spMk id="5" creationId="{7E556251-92AA-4999-677B-9088E54FE2D0}"/>
          </ac:spMkLst>
        </pc:spChg>
        <pc:spChg chg="add del">
          <ac:chgData name="Ara Chalabyan" userId="ec70db6303705817" providerId="LiveId" clId="{8E123146-BB2B-4C0F-881E-D94E4B7A60A3}" dt="2023-09-08T12:26:36.576" v="2263" actId="26606"/>
          <ac:spMkLst>
            <pc:docMk/>
            <pc:sldMk cId="1661267192" sldId="313"/>
            <ac:spMk id="1039" creationId="{E91DC736-0EF8-4F87-9146-EBF1D2EE4D3D}"/>
          </ac:spMkLst>
        </pc:spChg>
        <pc:spChg chg="add del">
          <ac:chgData name="Ara Chalabyan" userId="ec70db6303705817" providerId="LiveId" clId="{8E123146-BB2B-4C0F-881E-D94E4B7A60A3}" dt="2023-09-08T12:26:36.576" v="2263" actId="26606"/>
          <ac:spMkLst>
            <pc:docMk/>
            <pc:sldMk cId="1661267192" sldId="313"/>
            <ac:spMk id="1040" creationId="{097CD68E-23E3-4007-8847-CD0944C4F7BE}"/>
          </ac:spMkLst>
        </pc:spChg>
        <pc:spChg chg="add del">
          <ac:chgData name="Ara Chalabyan" userId="ec70db6303705817" providerId="LiveId" clId="{8E123146-BB2B-4C0F-881E-D94E4B7A60A3}" dt="2023-09-08T12:26:36.576" v="2263" actId="26606"/>
          <ac:spMkLst>
            <pc:docMk/>
            <pc:sldMk cId="1661267192" sldId="313"/>
            <ac:spMk id="1041" creationId="{AF2F604E-43BE-4DC3-B983-E071523364F8}"/>
          </ac:spMkLst>
        </pc:spChg>
        <pc:spChg chg="add del">
          <ac:chgData name="Ara Chalabyan" userId="ec70db6303705817" providerId="LiveId" clId="{8E123146-BB2B-4C0F-881E-D94E4B7A60A3}" dt="2023-09-08T12:26:36.576" v="2263" actId="26606"/>
          <ac:spMkLst>
            <pc:docMk/>
            <pc:sldMk cId="1661267192" sldId="313"/>
            <ac:spMk id="1042" creationId="{08C9B587-E65E-4B52-B37C-ABEBB6E87928}"/>
          </ac:spMkLst>
        </pc:spChg>
        <pc:spChg chg="add del">
          <ac:chgData name="Ara Chalabyan" userId="ec70db6303705817" providerId="LiveId" clId="{8E123146-BB2B-4C0F-881E-D94E4B7A60A3}" dt="2023-09-08T12:26:36.576" v="2263" actId="26606"/>
          <ac:spMkLst>
            <pc:docMk/>
            <pc:sldMk cId="1661267192" sldId="313"/>
            <ac:spMk id="1047" creationId="{65219498-D544-41AC-98FE-8F956EF66A62}"/>
          </ac:spMkLst>
        </pc:spChg>
        <pc:spChg chg="add del">
          <ac:chgData name="Ara Chalabyan" userId="ec70db6303705817" providerId="LiveId" clId="{8E123146-BB2B-4C0F-881E-D94E4B7A60A3}" dt="2023-09-08T12:26:36.576" v="2263" actId="26606"/>
          <ac:spMkLst>
            <pc:docMk/>
            <pc:sldMk cId="1661267192" sldId="313"/>
            <ac:spMk id="1049" creationId="{F500DBFC-17A9-4E0A-AEE2-A49F9AEEF0FD}"/>
          </ac:spMkLst>
        </pc:spChg>
        <pc:grpChg chg="add del">
          <ac:chgData name="Ara Chalabyan" userId="ec70db6303705817" providerId="LiveId" clId="{8E123146-BB2B-4C0F-881E-D94E4B7A60A3}" dt="2023-09-08T12:26:36.576" v="2263" actId="26606"/>
          <ac:grpSpMkLst>
            <pc:docMk/>
            <pc:sldMk cId="1661267192" sldId="313"/>
            <ac:grpSpMk id="1051" creationId="{D74613BB-817C-4C4F-8A24-4936F2F064C0}"/>
          </ac:grpSpMkLst>
        </pc:grpChg>
        <pc:picChg chg="add del mod">
          <ac:chgData name="Ara Chalabyan" userId="ec70db6303705817" providerId="LiveId" clId="{8E123146-BB2B-4C0F-881E-D94E4B7A60A3}" dt="2023-09-08T12:30:27.191" v="2308"/>
          <ac:picMkLst>
            <pc:docMk/>
            <pc:sldMk cId="1661267192" sldId="313"/>
            <ac:picMk id="5" creationId="{EC1BE45F-A07D-FDDA-DF1B-7659BD916C91}"/>
          </ac:picMkLst>
        </pc:picChg>
        <pc:picChg chg="add del mod">
          <ac:chgData name="Ara Chalabyan" userId="ec70db6303705817" providerId="LiveId" clId="{8E123146-BB2B-4C0F-881E-D94E4B7A60A3}" dt="2023-09-15T12:21:59.888" v="2653"/>
          <ac:picMkLst>
            <pc:docMk/>
            <pc:sldMk cId="1661267192" sldId="313"/>
            <ac:picMk id="6" creationId="{B505FA44-2D76-E8E4-4F73-3C232EFF74D6}"/>
          </ac:picMkLst>
        </pc:picChg>
        <pc:picChg chg="add del mod ord">
          <ac:chgData name="Ara Chalabyan" userId="ec70db6303705817" providerId="LiveId" clId="{8E123146-BB2B-4C0F-881E-D94E4B7A60A3}" dt="2023-09-15T12:28:59.600" v="2707"/>
          <ac:picMkLst>
            <pc:docMk/>
            <pc:sldMk cId="1661267192" sldId="313"/>
            <ac:picMk id="1026" creationId="{C517F3C6-E63D-0C89-0086-29E900CEE56A}"/>
          </ac:picMkLst>
        </pc:picChg>
        <pc:picChg chg="add del mod">
          <ac:chgData name="Ara Chalabyan" userId="ec70db6303705817" providerId="LiveId" clId="{8E123146-BB2B-4C0F-881E-D94E4B7A60A3}" dt="2023-09-08T12:25:51.424" v="2260" actId="478"/>
          <ac:picMkLst>
            <pc:docMk/>
            <pc:sldMk cId="1661267192" sldId="313"/>
            <ac:picMk id="4098" creationId="{6C1FFBD7-AFBB-879B-2366-D1E7A951CC21}"/>
          </ac:picMkLst>
        </pc:picChg>
        <pc:picChg chg="add del mod">
          <ac:chgData name="Ara Chalabyan" userId="ec70db6303705817" providerId="LiveId" clId="{8E123146-BB2B-4C0F-881E-D94E4B7A60A3}" dt="2023-09-08T12:29:59.716" v="2305" actId="478"/>
          <ac:picMkLst>
            <pc:docMk/>
            <pc:sldMk cId="1661267192" sldId="313"/>
            <ac:picMk id="4100" creationId="{9D0D6EAB-2F68-D4F8-5629-8D59BAF83722}"/>
          </ac:picMkLst>
        </pc:picChg>
        <pc:picChg chg="add del">
          <ac:chgData name="Ara Chalabyan" userId="ec70db6303705817" providerId="LiveId" clId="{8E123146-BB2B-4C0F-881E-D94E4B7A60A3}" dt="2023-09-08T12:26:46.212" v="2265"/>
          <ac:picMkLst>
            <pc:docMk/>
            <pc:sldMk cId="1661267192" sldId="313"/>
            <ac:picMk id="4102" creationId="{B9A34AB1-04D4-ACA7-B166-06F225FD1D76}"/>
          </ac:picMkLst>
        </pc:picChg>
      </pc:sldChg>
      <pc:sldChg chg="addSp delSp modSp add mod ord modTransition setBg">
        <pc:chgData name="Ara Chalabyan" userId="ec70db6303705817" providerId="LiveId" clId="{8E123146-BB2B-4C0F-881E-D94E4B7A60A3}" dt="2023-09-15T13:45:58.409" v="3042"/>
        <pc:sldMkLst>
          <pc:docMk/>
          <pc:sldMk cId="2356161895" sldId="314"/>
        </pc:sldMkLst>
        <pc:spChg chg="mod">
          <ac:chgData name="Ara Chalabyan" userId="ec70db6303705817" providerId="LiveId" clId="{8E123146-BB2B-4C0F-881E-D94E4B7A60A3}" dt="2023-09-15T13:35:43.178" v="2974" actId="20577"/>
          <ac:spMkLst>
            <pc:docMk/>
            <pc:sldMk cId="2356161895" sldId="314"/>
            <ac:spMk id="3" creationId="{19746B47-11E3-DB01-71CA-74CC9F2F2B6D}"/>
          </ac:spMkLst>
        </pc:spChg>
        <pc:picChg chg="add mod">
          <ac:chgData name="Ara Chalabyan" userId="ec70db6303705817" providerId="LiveId" clId="{8E123146-BB2B-4C0F-881E-D94E4B7A60A3}" dt="2023-09-08T12:37:54.480" v="2507" actId="1076"/>
          <ac:picMkLst>
            <pc:docMk/>
            <pc:sldMk cId="2356161895" sldId="314"/>
            <ac:picMk id="2" creationId="{910FC9F0-6561-42D8-550C-799531A96FC8}"/>
          </ac:picMkLst>
        </pc:picChg>
        <pc:picChg chg="add del mod">
          <ac:chgData name="Ara Chalabyan" userId="ec70db6303705817" providerId="LiveId" clId="{8E123146-BB2B-4C0F-881E-D94E4B7A60A3}" dt="2023-09-08T12:37:48.595" v="2506" actId="478"/>
          <ac:picMkLst>
            <pc:docMk/>
            <pc:sldMk cId="2356161895" sldId="314"/>
            <ac:picMk id="3074" creationId="{9622BB94-D4B2-18E0-87D3-B07F7C68C421}"/>
          </ac:picMkLst>
        </pc:picChg>
      </pc:sldChg>
      <pc:sldChg chg="addSp modSp add mod modTransition setBg">
        <pc:chgData name="Ara Chalabyan" userId="ec70db6303705817" providerId="LiveId" clId="{8E123146-BB2B-4C0F-881E-D94E4B7A60A3}" dt="2023-09-15T13:46:03.979" v="3043"/>
        <pc:sldMkLst>
          <pc:docMk/>
          <pc:sldMk cId="124523762" sldId="315"/>
        </pc:sldMkLst>
        <pc:spChg chg="mod">
          <ac:chgData name="Ara Chalabyan" userId="ec70db6303705817" providerId="LiveId" clId="{8E123146-BB2B-4C0F-881E-D94E4B7A60A3}" dt="2023-09-15T13:35:35.038" v="2970" actId="20577"/>
          <ac:spMkLst>
            <pc:docMk/>
            <pc:sldMk cId="124523762" sldId="315"/>
            <ac:spMk id="3" creationId="{19746B47-11E3-DB01-71CA-74CC9F2F2B6D}"/>
          </ac:spMkLst>
        </pc:spChg>
        <pc:picChg chg="add mod">
          <ac:chgData name="Ara Chalabyan" userId="ec70db6303705817" providerId="LiveId" clId="{8E123146-BB2B-4C0F-881E-D94E4B7A60A3}" dt="2023-09-08T12:41:16.510" v="2523" actId="207"/>
          <ac:picMkLst>
            <pc:docMk/>
            <pc:sldMk cId="124523762" sldId="315"/>
            <ac:picMk id="2" creationId="{804C07B2-0532-3D6F-6FA5-F17EB845B6A7}"/>
          </ac:picMkLst>
        </pc:picChg>
      </pc:sldChg>
      <pc:sldChg chg="addSp delSp modSp add mod setBg">
        <pc:chgData name="Ara Chalabyan" userId="ec70db6303705817" providerId="LiveId" clId="{8E123146-BB2B-4C0F-881E-D94E4B7A60A3}" dt="2023-09-15T13:22:19.241" v="2757" actId="1076"/>
        <pc:sldMkLst>
          <pc:docMk/>
          <pc:sldMk cId="1839855311" sldId="357"/>
        </pc:sldMkLst>
        <pc:picChg chg="del mod ord">
          <ac:chgData name="Ara Chalabyan" userId="ec70db6303705817" providerId="LiveId" clId="{8E123146-BB2B-4C0F-881E-D94E4B7A60A3}" dt="2023-09-07T12:50:28.004" v="1763" actId="478"/>
          <ac:picMkLst>
            <pc:docMk/>
            <pc:sldMk cId="1839855311" sldId="357"/>
            <ac:picMk id="2" creationId="{1BAC08BF-7B34-5D96-9861-4FD757A25B08}"/>
          </ac:picMkLst>
        </pc:picChg>
        <pc:picChg chg="add mod">
          <ac:chgData name="Ara Chalabyan" userId="ec70db6303705817" providerId="LiveId" clId="{8E123146-BB2B-4C0F-881E-D94E4B7A60A3}" dt="2023-09-15T13:22:19.241" v="2757" actId="1076"/>
          <ac:picMkLst>
            <pc:docMk/>
            <pc:sldMk cId="1839855311" sldId="357"/>
            <ac:picMk id="3" creationId="{D4273FFC-B756-4A1F-7B29-17804AD70DA8}"/>
          </ac:picMkLst>
        </pc:picChg>
        <pc:picChg chg="del">
          <ac:chgData name="Ara Chalabyan" userId="ec70db6303705817" providerId="LiveId" clId="{8E123146-BB2B-4C0F-881E-D94E4B7A60A3}" dt="2023-09-07T12:43:49.806" v="1750" actId="478"/>
          <ac:picMkLst>
            <pc:docMk/>
            <pc:sldMk cId="1839855311" sldId="357"/>
            <ac:picMk id="5122" creationId="{EA8D6E2C-2C20-B7E6-7C3C-3A7152C0E197}"/>
          </ac:picMkLst>
        </pc:picChg>
      </pc:sldChg>
      <pc:sldChg chg="delSp modSp add mod setBg">
        <pc:chgData name="Ara Chalabyan" userId="ec70db6303705817" providerId="LiveId" clId="{8E123146-BB2B-4C0F-881E-D94E4B7A60A3}" dt="2023-09-08T12:51:01.371" v="2592"/>
        <pc:sldMkLst>
          <pc:docMk/>
          <pc:sldMk cId="1197932327" sldId="364"/>
        </pc:sldMkLst>
        <pc:picChg chg="mod">
          <ac:chgData name="Ara Chalabyan" userId="ec70db6303705817" providerId="LiveId" clId="{8E123146-BB2B-4C0F-881E-D94E4B7A60A3}" dt="2023-09-07T12:50:13.900" v="1760" actId="1076"/>
          <ac:picMkLst>
            <pc:docMk/>
            <pc:sldMk cId="1197932327" sldId="364"/>
            <ac:picMk id="6146" creationId="{4D920024-7E27-E69A-AF75-0181F78300AE}"/>
          </ac:picMkLst>
        </pc:picChg>
        <pc:picChg chg="del mod ord">
          <ac:chgData name="Ara Chalabyan" userId="ec70db6303705817" providerId="LiveId" clId="{8E123146-BB2B-4C0F-881E-D94E4B7A60A3}" dt="2023-09-07T12:50:11.941" v="1759" actId="478"/>
          <ac:picMkLst>
            <pc:docMk/>
            <pc:sldMk cId="1197932327" sldId="364"/>
            <ac:picMk id="12290" creationId="{E6F1882E-685A-7951-59E7-2ED4E9CD156D}"/>
          </ac:picMkLst>
        </pc:picChg>
      </pc:sldChg>
      <pc:sldChg chg="delSp modSp add setBg">
        <pc:chgData name="Ara Chalabyan" userId="ec70db6303705817" providerId="LiveId" clId="{8E123146-BB2B-4C0F-881E-D94E4B7A60A3}" dt="2023-09-08T12:51:02.330" v="2593"/>
        <pc:sldMkLst>
          <pc:docMk/>
          <pc:sldMk cId="531001619" sldId="365"/>
        </pc:sldMkLst>
        <pc:picChg chg="del">
          <ac:chgData name="Ara Chalabyan" userId="ec70db6303705817" providerId="LiveId" clId="{8E123146-BB2B-4C0F-881E-D94E4B7A60A3}" dt="2023-09-07T12:49:57.752" v="1757" actId="478"/>
          <ac:picMkLst>
            <pc:docMk/>
            <pc:sldMk cId="531001619" sldId="365"/>
            <ac:picMk id="6146" creationId="{4D920024-7E27-E69A-AF75-0181F78300AE}"/>
          </ac:picMkLst>
        </pc:picChg>
        <pc:picChg chg="mod">
          <ac:chgData name="Ara Chalabyan" userId="ec70db6303705817" providerId="LiveId" clId="{8E123146-BB2B-4C0F-881E-D94E4B7A60A3}" dt="2023-09-07T12:50:17.929" v="1761" actId="1076"/>
          <ac:picMkLst>
            <pc:docMk/>
            <pc:sldMk cId="531001619" sldId="365"/>
            <ac:picMk id="12290" creationId="{E6F1882E-685A-7951-59E7-2ED4E9CD156D}"/>
          </ac:picMkLst>
        </pc:picChg>
      </pc:sldChg>
      <pc:sldChg chg="addSp delSp modSp add setBg">
        <pc:chgData name="Ara Chalabyan" userId="ec70db6303705817" providerId="LiveId" clId="{8E123146-BB2B-4C0F-881E-D94E4B7A60A3}" dt="2023-09-15T13:42:01.245" v="3014" actId="14100"/>
        <pc:sldMkLst>
          <pc:docMk/>
          <pc:sldMk cId="1729516646" sldId="366"/>
        </pc:sldMkLst>
        <pc:picChg chg="add del mod">
          <ac:chgData name="Ara Chalabyan" userId="ec70db6303705817" providerId="LiveId" clId="{8E123146-BB2B-4C0F-881E-D94E4B7A60A3}" dt="2023-09-15T13:41:42.335" v="3008" actId="478"/>
          <ac:picMkLst>
            <pc:docMk/>
            <pc:sldMk cId="1729516646" sldId="366"/>
            <ac:picMk id="2" creationId="{1BAC08BF-7B34-5D96-9861-4FD757A25B08}"/>
          </ac:picMkLst>
        </pc:picChg>
        <pc:picChg chg="del">
          <ac:chgData name="Ara Chalabyan" userId="ec70db6303705817" providerId="LiveId" clId="{8E123146-BB2B-4C0F-881E-D94E4B7A60A3}" dt="2023-09-07T12:50:33.182" v="1765" actId="478"/>
          <ac:picMkLst>
            <pc:docMk/>
            <pc:sldMk cId="1729516646" sldId="366"/>
            <ac:picMk id="3" creationId="{D4273FFC-B756-4A1F-7B29-17804AD70DA8}"/>
          </ac:picMkLst>
        </pc:picChg>
        <pc:picChg chg="add del mod">
          <ac:chgData name="Ara Chalabyan" userId="ec70db6303705817" providerId="LiveId" clId="{8E123146-BB2B-4C0F-881E-D94E4B7A60A3}" dt="2023-09-15T13:42:01.245" v="3014" actId="14100"/>
          <ac:picMkLst>
            <pc:docMk/>
            <pc:sldMk cId="1729516646" sldId="366"/>
            <ac:picMk id="2050" creationId="{F064EC9D-C625-E941-A987-2F09B8115CDC}"/>
          </ac:picMkLst>
        </pc:picChg>
      </pc:sldChg>
      <pc:sldChg chg="addSp delSp modSp add mod ord modTransition setBg">
        <pc:chgData name="Ara Chalabyan" userId="ec70db6303705817" providerId="LiveId" clId="{8E123146-BB2B-4C0F-881E-D94E4B7A60A3}" dt="2023-09-15T13:46:33.192" v="3048"/>
        <pc:sldMkLst>
          <pc:docMk/>
          <pc:sldMk cId="2909036279" sldId="367"/>
        </pc:sldMkLst>
        <pc:spChg chg="add mod">
          <ac:chgData name="Ara Chalabyan" userId="ec70db6303705817" providerId="LiveId" clId="{8E123146-BB2B-4C0F-881E-D94E4B7A60A3}" dt="2023-09-08T12:44:07.892" v="2551" actId="207"/>
          <ac:spMkLst>
            <pc:docMk/>
            <pc:sldMk cId="2909036279" sldId="367"/>
            <ac:spMk id="2" creationId="{F08A5F6C-107A-0903-BBC6-A9B99DBE3EDE}"/>
          </ac:spMkLst>
        </pc:spChg>
        <pc:spChg chg="del mod">
          <ac:chgData name="Ara Chalabyan" userId="ec70db6303705817" providerId="LiveId" clId="{8E123146-BB2B-4C0F-881E-D94E4B7A60A3}" dt="2023-09-07T12:53:29.933" v="1788" actId="478"/>
          <ac:spMkLst>
            <pc:docMk/>
            <pc:sldMk cId="2909036279" sldId="367"/>
            <ac:spMk id="3" creationId="{19746B47-11E3-DB01-71CA-74CC9F2F2B6D}"/>
          </ac:spMkLst>
        </pc:spChg>
      </pc:sldChg>
      <pc:sldChg chg="addSp delSp modSp add mod modTransition setBg modAnim">
        <pc:chgData name="Ara Chalabyan" userId="ec70db6303705817" providerId="LiveId" clId="{8E123146-BB2B-4C0F-881E-D94E4B7A60A3}" dt="2023-09-15T13:48:27.030" v="3056" actId="207"/>
        <pc:sldMkLst>
          <pc:docMk/>
          <pc:sldMk cId="2676251347" sldId="368"/>
        </pc:sldMkLst>
        <pc:spChg chg="mod">
          <ac:chgData name="Ara Chalabyan" userId="ec70db6303705817" providerId="LiveId" clId="{8E123146-BB2B-4C0F-881E-D94E4B7A60A3}" dt="2023-09-15T13:48:27.030" v="3056" actId="207"/>
          <ac:spMkLst>
            <pc:docMk/>
            <pc:sldMk cId="2676251347" sldId="368"/>
            <ac:spMk id="3" creationId="{19746B47-11E3-DB01-71CA-74CC9F2F2B6D}"/>
          </ac:spMkLst>
        </pc:spChg>
        <pc:spChg chg="add del mod">
          <ac:chgData name="Ara Chalabyan" userId="ec70db6303705817" providerId="LiveId" clId="{8E123146-BB2B-4C0F-881E-D94E4B7A60A3}" dt="2023-09-08T12:05:13.182" v="2186" actId="478"/>
          <ac:spMkLst>
            <pc:docMk/>
            <pc:sldMk cId="2676251347" sldId="368"/>
            <ac:spMk id="4" creationId="{5A81441D-4F7C-B07E-2C8F-205AA5EB4D8E}"/>
          </ac:spMkLst>
        </pc:spChg>
        <pc:picChg chg="add mod">
          <ac:chgData name="Ara Chalabyan" userId="ec70db6303705817" providerId="LiveId" clId="{8E123146-BB2B-4C0F-881E-D94E4B7A60A3}" dt="2023-09-08T12:36:27.891" v="2490" actId="207"/>
          <ac:picMkLst>
            <pc:docMk/>
            <pc:sldMk cId="2676251347" sldId="368"/>
            <ac:picMk id="6" creationId="{9CC75934-27B8-F720-4F5B-DFB3BDC1A30F}"/>
          </ac:picMkLst>
        </pc:picChg>
      </pc:sldChg>
      <pc:sldChg chg="addSp delSp modSp add mod modTransition setBg delAnim modAnim">
        <pc:chgData name="Ara Chalabyan" userId="ec70db6303705817" providerId="LiveId" clId="{8E123146-BB2B-4C0F-881E-D94E4B7A60A3}" dt="2023-09-15T13:48:09.824" v="3055" actId="113"/>
        <pc:sldMkLst>
          <pc:docMk/>
          <pc:sldMk cId="555738439" sldId="369"/>
        </pc:sldMkLst>
        <pc:spChg chg="add mod ord">
          <ac:chgData name="Ara Chalabyan" userId="ec70db6303705817" providerId="LiveId" clId="{8E123146-BB2B-4C0F-881E-D94E4B7A60A3}" dt="2023-09-08T12:51:36.494" v="2599" actId="207"/>
          <ac:spMkLst>
            <pc:docMk/>
            <pc:sldMk cId="555738439" sldId="369"/>
            <ac:spMk id="2" creationId="{3B31A78F-3B95-71FF-FDF0-B3C599BB39EC}"/>
          </ac:spMkLst>
        </pc:spChg>
        <pc:spChg chg="mod">
          <ac:chgData name="Ara Chalabyan" userId="ec70db6303705817" providerId="LiveId" clId="{8E123146-BB2B-4C0F-881E-D94E4B7A60A3}" dt="2023-09-15T13:48:09.824" v="3055" actId="113"/>
          <ac:spMkLst>
            <pc:docMk/>
            <pc:sldMk cId="555738439" sldId="369"/>
            <ac:spMk id="3" creationId="{19746B47-11E3-DB01-71CA-74CC9F2F2B6D}"/>
          </ac:spMkLst>
        </pc:spChg>
        <pc:spChg chg="add del mod">
          <ac:chgData name="Ara Chalabyan" userId="ec70db6303705817" providerId="LiveId" clId="{8E123146-BB2B-4C0F-881E-D94E4B7A60A3}" dt="2023-09-08T11:52:25.851" v="2079" actId="478"/>
          <ac:spMkLst>
            <pc:docMk/>
            <pc:sldMk cId="555738439" sldId="369"/>
            <ac:spMk id="5" creationId="{111DA91F-BFDC-2DE4-C963-F2758A8011A2}"/>
          </ac:spMkLst>
        </pc:spChg>
        <pc:spChg chg="del">
          <ac:chgData name="Ara Chalabyan" userId="ec70db6303705817" providerId="LiveId" clId="{8E123146-BB2B-4C0F-881E-D94E4B7A60A3}" dt="2023-09-07T13:01:34.295" v="1820" actId="478"/>
          <ac:spMkLst>
            <pc:docMk/>
            <pc:sldMk cId="555738439" sldId="369"/>
            <ac:spMk id="5" creationId="{359055DD-5061-6E3B-9BE9-942BF79ACDC4}"/>
          </ac:spMkLst>
        </pc:spChg>
        <pc:spChg chg="del">
          <ac:chgData name="Ara Chalabyan" userId="ec70db6303705817" providerId="LiveId" clId="{8E123146-BB2B-4C0F-881E-D94E4B7A60A3}" dt="2023-09-07T13:01:34.295" v="1820" actId="478"/>
          <ac:spMkLst>
            <pc:docMk/>
            <pc:sldMk cId="555738439" sldId="369"/>
            <ac:spMk id="6" creationId="{F1EC843C-D91B-F22B-8585-C82C5E91BA2C}"/>
          </ac:spMkLst>
        </pc:spChg>
        <pc:spChg chg="add del">
          <ac:chgData name="Ara Chalabyan" userId="ec70db6303705817" providerId="LiveId" clId="{8E123146-BB2B-4C0F-881E-D94E4B7A60A3}" dt="2023-09-08T11:51:19.049" v="2066" actId="22"/>
          <ac:spMkLst>
            <pc:docMk/>
            <pc:sldMk cId="555738439" sldId="369"/>
            <ac:spMk id="7" creationId="{9981697B-DB42-DD31-A643-E3ACF6D126BC}"/>
          </ac:spMkLst>
        </pc:spChg>
        <pc:spChg chg="del">
          <ac:chgData name="Ara Chalabyan" userId="ec70db6303705817" providerId="LiveId" clId="{8E123146-BB2B-4C0F-881E-D94E4B7A60A3}" dt="2023-09-07T13:01:37.972" v="1821" actId="478"/>
          <ac:spMkLst>
            <pc:docMk/>
            <pc:sldMk cId="555738439" sldId="369"/>
            <ac:spMk id="8" creationId="{93176047-33BD-08CD-920F-6C6A7D7E0212}"/>
          </ac:spMkLst>
        </pc:spChg>
        <pc:spChg chg="add del">
          <ac:chgData name="Ara Chalabyan" userId="ec70db6303705817" providerId="LiveId" clId="{8E123146-BB2B-4C0F-881E-D94E4B7A60A3}" dt="2023-09-08T11:51:33.057" v="2068" actId="22"/>
          <ac:spMkLst>
            <pc:docMk/>
            <pc:sldMk cId="555738439" sldId="369"/>
            <ac:spMk id="9" creationId="{836DDAF1-539C-9A21-8502-870B1FD17982}"/>
          </ac:spMkLst>
        </pc:spChg>
        <pc:spChg chg="mod">
          <ac:chgData name="Ara Chalabyan" userId="ec70db6303705817" providerId="LiveId" clId="{8E123146-BB2B-4C0F-881E-D94E4B7A60A3}" dt="2023-09-08T12:51:30.580" v="2598" actId="207"/>
          <ac:spMkLst>
            <pc:docMk/>
            <pc:sldMk cId="555738439" sldId="369"/>
            <ac:spMk id="11" creationId="{409CDA4B-D65D-B13A-7C7D-C9985A4077FF}"/>
          </ac:spMkLst>
        </pc:spChg>
        <pc:spChg chg="mod">
          <ac:chgData name="Ara Chalabyan" userId="ec70db6303705817" providerId="LiveId" clId="{8E123146-BB2B-4C0F-881E-D94E4B7A60A3}" dt="2023-09-08T12:51:30.580" v="2598" actId="207"/>
          <ac:spMkLst>
            <pc:docMk/>
            <pc:sldMk cId="555738439" sldId="369"/>
            <ac:spMk id="14" creationId="{58763F21-0773-FF1C-4101-17FBC3EA4B24}"/>
          </ac:spMkLst>
        </pc:spChg>
        <pc:spChg chg="add mod">
          <ac:chgData name="Ara Chalabyan" userId="ec70db6303705817" providerId="LiveId" clId="{8E123146-BB2B-4C0F-881E-D94E4B7A60A3}" dt="2023-09-08T12:51:36.494" v="2599" actId="207"/>
          <ac:spMkLst>
            <pc:docMk/>
            <pc:sldMk cId="555738439" sldId="369"/>
            <ac:spMk id="18" creationId="{3B7669F1-6401-DB35-E296-B96E3EB924A0}"/>
          </ac:spMkLst>
        </pc:spChg>
        <pc:spChg chg="add mod">
          <ac:chgData name="Ara Chalabyan" userId="ec70db6303705817" providerId="LiveId" clId="{8E123146-BB2B-4C0F-881E-D94E4B7A60A3}" dt="2023-09-08T12:52:09.497" v="2607" actId="1076"/>
          <ac:spMkLst>
            <pc:docMk/>
            <pc:sldMk cId="555738439" sldId="369"/>
            <ac:spMk id="19" creationId="{9D524A4C-B81F-3686-5B2F-20C877AF03EC}"/>
          </ac:spMkLst>
        </pc:spChg>
        <pc:spChg chg="add del mod">
          <ac:chgData name="Ara Chalabyan" userId="ec70db6303705817" providerId="LiveId" clId="{8E123146-BB2B-4C0F-881E-D94E4B7A60A3}" dt="2023-09-08T11:51:05.925" v="2061"/>
          <ac:spMkLst>
            <pc:docMk/>
            <pc:sldMk cId="555738439" sldId="369"/>
            <ac:spMk id="20" creationId="{C30F510A-0216-C41C-12B3-ED9EF72355EB}"/>
          </ac:spMkLst>
        </pc:spChg>
        <pc:spChg chg="add del mod">
          <ac:chgData name="Ara Chalabyan" userId="ec70db6303705817" providerId="LiveId" clId="{8E123146-BB2B-4C0F-881E-D94E4B7A60A3}" dt="2023-09-08T11:52:31.447" v="2081" actId="478"/>
          <ac:spMkLst>
            <pc:docMk/>
            <pc:sldMk cId="555738439" sldId="369"/>
            <ac:spMk id="21" creationId="{0677B8A3-D310-84F7-9A52-4D0A5EE81DAF}"/>
          </ac:spMkLst>
        </pc:spChg>
        <pc:spChg chg="add mod">
          <ac:chgData name="Ara Chalabyan" userId="ec70db6303705817" providerId="LiveId" clId="{8E123146-BB2B-4C0F-881E-D94E4B7A60A3}" dt="2023-09-08T12:51:30.580" v="2598" actId="207"/>
          <ac:spMkLst>
            <pc:docMk/>
            <pc:sldMk cId="555738439" sldId="369"/>
            <ac:spMk id="22" creationId="{4E196CF0-6362-DF98-0FAF-251645DEC589}"/>
          </ac:spMkLst>
        </pc:spChg>
        <pc:picChg chg="del">
          <ac:chgData name="Ara Chalabyan" userId="ec70db6303705817" providerId="LiveId" clId="{8E123146-BB2B-4C0F-881E-D94E4B7A60A3}" dt="2023-09-07T13:01:34.295" v="1820" actId="478"/>
          <ac:picMkLst>
            <pc:docMk/>
            <pc:sldMk cId="555738439" sldId="369"/>
            <ac:picMk id="2" creationId="{6EE7A534-7E41-2977-C283-E898C5C946C6}"/>
          </ac:picMkLst>
        </pc:picChg>
        <pc:picChg chg="del">
          <ac:chgData name="Ara Chalabyan" userId="ec70db6303705817" providerId="LiveId" clId="{8E123146-BB2B-4C0F-881E-D94E4B7A60A3}" dt="2023-09-07T13:01:34.295" v="1820" actId="478"/>
          <ac:picMkLst>
            <pc:docMk/>
            <pc:sldMk cId="555738439" sldId="369"/>
            <ac:picMk id="4" creationId="{96BF91C8-EAF4-3A71-9FC7-CB2CAF79D9B4}"/>
          </ac:picMkLst>
        </pc:picChg>
        <pc:picChg chg="del">
          <ac:chgData name="Ara Chalabyan" userId="ec70db6303705817" providerId="LiveId" clId="{8E123146-BB2B-4C0F-881E-D94E4B7A60A3}" dt="2023-09-07T13:01:37.972" v="1821" actId="478"/>
          <ac:picMkLst>
            <pc:docMk/>
            <pc:sldMk cId="555738439" sldId="369"/>
            <ac:picMk id="7" creationId="{594E42BA-E325-F271-B43B-5ED657C0C568}"/>
          </ac:picMkLst>
        </pc:picChg>
        <pc:picChg chg="del">
          <ac:chgData name="Ara Chalabyan" userId="ec70db6303705817" providerId="LiveId" clId="{8E123146-BB2B-4C0F-881E-D94E4B7A60A3}" dt="2023-09-07T13:01:37.972" v="1821" actId="478"/>
          <ac:picMkLst>
            <pc:docMk/>
            <pc:sldMk cId="555738439" sldId="369"/>
            <ac:picMk id="9" creationId="{EE0FB3BA-2BEE-2A99-2DA9-FAFD38D79526}"/>
          </ac:picMkLst>
        </pc:picChg>
        <pc:picChg chg="mod">
          <ac:chgData name="Ara Chalabyan" userId="ec70db6303705817" providerId="LiveId" clId="{8E123146-BB2B-4C0F-881E-D94E4B7A60A3}" dt="2023-09-07T13:03:08.931" v="1846" actId="1076"/>
          <ac:picMkLst>
            <pc:docMk/>
            <pc:sldMk cId="555738439" sldId="369"/>
            <ac:picMk id="10" creationId="{B3DA1A49-B3EA-E536-6C34-D62D4007E34A}"/>
          </ac:picMkLst>
        </pc:picChg>
        <pc:picChg chg="mod">
          <ac:chgData name="Ara Chalabyan" userId="ec70db6303705817" providerId="LiveId" clId="{8E123146-BB2B-4C0F-881E-D94E4B7A60A3}" dt="2023-09-07T13:03:08.931" v="1846" actId="1076"/>
          <ac:picMkLst>
            <pc:docMk/>
            <pc:sldMk cId="555738439" sldId="369"/>
            <ac:picMk id="12" creationId="{49FA84A6-4FDB-7A93-1246-224F882D3929}"/>
          </ac:picMkLst>
        </pc:picChg>
        <pc:picChg chg="mod">
          <ac:chgData name="Ara Chalabyan" userId="ec70db6303705817" providerId="LiveId" clId="{8E123146-BB2B-4C0F-881E-D94E4B7A60A3}" dt="2023-09-07T13:03:08.931" v="1846" actId="1076"/>
          <ac:picMkLst>
            <pc:docMk/>
            <pc:sldMk cId="555738439" sldId="369"/>
            <ac:picMk id="13" creationId="{8C37184B-A29F-F1B1-2CD9-87DD7431050C}"/>
          </ac:picMkLst>
        </pc:picChg>
        <pc:picChg chg="mod">
          <ac:chgData name="Ara Chalabyan" userId="ec70db6303705817" providerId="LiveId" clId="{8E123146-BB2B-4C0F-881E-D94E4B7A60A3}" dt="2023-09-07T13:03:08.931" v="1846" actId="1076"/>
          <ac:picMkLst>
            <pc:docMk/>
            <pc:sldMk cId="555738439" sldId="369"/>
            <ac:picMk id="15" creationId="{9E5E0B3E-1181-CE3C-2A0F-62F6AD005C82}"/>
          </ac:picMkLst>
        </pc:picChg>
        <pc:picChg chg="mod">
          <ac:chgData name="Ara Chalabyan" userId="ec70db6303705817" providerId="LiveId" clId="{8E123146-BB2B-4C0F-881E-D94E4B7A60A3}" dt="2023-09-07T13:03:08.931" v="1846" actId="1076"/>
          <ac:picMkLst>
            <pc:docMk/>
            <pc:sldMk cId="555738439" sldId="369"/>
            <ac:picMk id="16" creationId="{2C913DC1-4B09-7C4F-A521-BF9642F65B57}"/>
          </ac:picMkLst>
        </pc:picChg>
        <pc:picChg chg="mod">
          <ac:chgData name="Ara Chalabyan" userId="ec70db6303705817" providerId="LiveId" clId="{8E123146-BB2B-4C0F-881E-D94E4B7A60A3}" dt="2023-09-07T13:03:08.931" v="1846" actId="1076"/>
          <ac:picMkLst>
            <pc:docMk/>
            <pc:sldMk cId="555738439" sldId="369"/>
            <ac:picMk id="17" creationId="{8C22C4A5-CC31-A6B0-4EDA-8A56C172E1A3}"/>
          </ac:picMkLst>
        </pc:picChg>
        <pc:picChg chg="add mod">
          <ac:chgData name="Ara Chalabyan" userId="ec70db6303705817" providerId="LiveId" clId="{8E123146-BB2B-4C0F-881E-D94E4B7A60A3}" dt="2023-09-08T11:53:55.715" v="2107" actId="1076"/>
          <ac:picMkLst>
            <pc:docMk/>
            <pc:sldMk cId="555738439" sldId="369"/>
            <ac:picMk id="23" creationId="{6E61E6D4-35D9-B728-281C-0AD2A830A165}"/>
          </ac:picMkLst>
        </pc:picChg>
        <pc:picChg chg="add mod">
          <ac:chgData name="Ara Chalabyan" userId="ec70db6303705817" providerId="LiveId" clId="{8E123146-BB2B-4C0F-881E-D94E4B7A60A3}" dt="2023-09-07T13:05:04.912" v="1906" actId="1076"/>
          <ac:picMkLst>
            <pc:docMk/>
            <pc:sldMk cId="555738439" sldId="369"/>
            <ac:picMk id="1026" creationId="{B547B5FE-46A9-05B3-8D5D-D5FF1FB6CF5B}"/>
          </ac:picMkLst>
        </pc:picChg>
        <pc:picChg chg="add mod">
          <ac:chgData name="Ara Chalabyan" userId="ec70db6303705817" providerId="LiveId" clId="{8E123146-BB2B-4C0F-881E-D94E4B7A60A3}" dt="2023-09-08T11:55:33.680" v="2116" actId="14100"/>
          <ac:picMkLst>
            <pc:docMk/>
            <pc:sldMk cId="555738439" sldId="369"/>
            <ac:picMk id="2050" creationId="{F172CEFD-00B2-CA89-BEF9-D9A27A969524}"/>
          </ac:picMkLst>
        </pc:picChg>
        <pc:picChg chg="add mod">
          <ac:chgData name="Ara Chalabyan" userId="ec70db6303705817" providerId="LiveId" clId="{8E123146-BB2B-4C0F-881E-D94E4B7A60A3}" dt="2023-09-08T11:56:32.178" v="2126" actId="1076"/>
          <ac:picMkLst>
            <pc:docMk/>
            <pc:sldMk cId="555738439" sldId="369"/>
            <ac:picMk id="2052" creationId="{D2B98DAD-0449-7D1C-111E-6196B91C88B4}"/>
          </ac:picMkLst>
        </pc:picChg>
      </pc:sldChg>
      <pc:sldChg chg="addSp delSp modSp add mod ord modTransition setBg modAnim">
        <pc:chgData name="Ara Chalabyan" userId="ec70db6303705817" providerId="LiveId" clId="{8E123146-BB2B-4C0F-881E-D94E4B7A60A3}" dt="2023-09-18T06:16:37.855" v="3071"/>
        <pc:sldMkLst>
          <pc:docMk/>
          <pc:sldMk cId="658396374" sldId="370"/>
        </pc:sldMkLst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3" creationId="{61DFD698-14BC-9BE0-C53A-D80B23A8FE83}"/>
          </ac:spMkLst>
        </pc:spChg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4" creationId="{8E714D35-1B52-0793-696B-E6F5D3CE8FF1}"/>
          </ac:spMkLst>
        </pc:spChg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8" creationId="{3A763685-BBC0-4973-4E1F-DE5F539A5281}"/>
          </ac:spMkLst>
        </pc:spChg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9" creationId="{1B3CB496-0238-E723-DEC5-DDF51DAB8EF3}"/>
          </ac:spMkLst>
        </pc:spChg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12" creationId="{304AEE43-FBB0-8A5F-FED6-D6AD9A064234}"/>
          </ac:spMkLst>
        </pc:spChg>
        <pc:spChg chg="add del">
          <ac:chgData name="Ara Chalabyan" userId="ec70db6303705817" providerId="LiveId" clId="{8E123146-BB2B-4C0F-881E-D94E4B7A60A3}" dt="2023-09-08T09:55:17.403" v="2021" actId="26606"/>
          <ac:spMkLst>
            <pc:docMk/>
            <pc:sldMk cId="658396374" sldId="370"/>
            <ac:spMk id="16" creationId="{42A4FC2C-047E-45A5-965D-8E1E3BF09BC6}"/>
          </ac:spMkLst>
        </pc:spChg>
        <pc:spChg chg="add del">
          <ac:chgData name="Ara Chalabyan" userId="ec70db6303705817" providerId="LiveId" clId="{8E123146-BB2B-4C0F-881E-D94E4B7A60A3}" dt="2023-09-08T09:55:21.505" v="2025" actId="26606"/>
          <ac:spMkLst>
            <pc:docMk/>
            <pc:sldMk cId="658396374" sldId="370"/>
            <ac:spMk id="17" creationId="{F3060C83-F051-4F0E-ABAD-AA0DFC48B218}"/>
          </ac:spMkLst>
        </pc:spChg>
        <pc:spChg chg="add del">
          <ac:chgData name="Ara Chalabyan" userId="ec70db6303705817" providerId="LiveId" clId="{8E123146-BB2B-4C0F-881E-D94E4B7A60A3}" dt="2023-09-08T09:55:21.505" v="2025" actId="26606"/>
          <ac:spMkLst>
            <pc:docMk/>
            <pc:sldMk cId="658396374" sldId="370"/>
            <ac:spMk id="18" creationId="{83C98ABE-055B-441F-B07E-44F97F083C39}"/>
          </ac:spMkLst>
        </pc:spChg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19" creationId="{7729DAC5-0FE8-3EF0-F2E2-1E80A6399CD8}"/>
          </ac:spMkLst>
        </pc:spChg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20" creationId="{6C52F4F3-08EE-F24F-98EF-F9FDC2B4542F}"/>
          </ac:spMkLst>
        </pc:spChg>
        <pc:spChg chg="del">
          <ac:chgData name="Ara Chalabyan" userId="ec70db6303705817" providerId="LiveId" clId="{8E123146-BB2B-4C0F-881E-D94E4B7A60A3}" dt="2023-09-08T09:55:09.402" v="2018" actId="478"/>
          <ac:spMkLst>
            <pc:docMk/>
            <pc:sldMk cId="658396374" sldId="370"/>
            <ac:spMk id="21" creationId="{3D23A095-479D-731C-7B53-9E28EF0B0734}"/>
          </ac:spMkLst>
        </pc:spChg>
        <pc:spChg chg="add del">
          <ac:chgData name="Ara Chalabyan" userId="ec70db6303705817" providerId="LiveId" clId="{8E123146-BB2B-4C0F-881E-D94E4B7A60A3}" dt="2023-09-08T09:55:21.505" v="2025" actId="26606"/>
          <ac:spMkLst>
            <pc:docMk/>
            <pc:sldMk cId="658396374" sldId="370"/>
            <ac:spMk id="23" creationId="{29FDB030-9B49-4CED-8CCD-4D99382388AC}"/>
          </ac:spMkLst>
        </pc:spChg>
        <pc:spChg chg="add del">
          <ac:chgData name="Ara Chalabyan" userId="ec70db6303705817" providerId="LiveId" clId="{8E123146-BB2B-4C0F-881E-D94E4B7A60A3}" dt="2023-09-08T09:55:21.505" v="2025" actId="26606"/>
          <ac:spMkLst>
            <pc:docMk/>
            <pc:sldMk cId="658396374" sldId="370"/>
            <ac:spMk id="25" creationId="{3783CA14-24A1-485C-8B30-D6A5D87987AD}"/>
          </ac:spMkLst>
        </pc:spChg>
        <pc:spChg chg="add del">
          <ac:chgData name="Ara Chalabyan" userId="ec70db6303705817" providerId="LiveId" clId="{8E123146-BB2B-4C0F-881E-D94E4B7A60A3}" dt="2023-09-08T09:55:21.505" v="2025" actId="26606"/>
          <ac:spMkLst>
            <pc:docMk/>
            <pc:sldMk cId="658396374" sldId="370"/>
            <ac:spMk id="27" creationId="{9A97C86A-04D6-40F7-AE84-31AB43E6A846}"/>
          </ac:spMkLst>
        </pc:spChg>
        <pc:spChg chg="add del">
          <ac:chgData name="Ara Chalabyan" userId="ec70db6303705817" providerId="LiveId" clId="{8E123146-BB2B-4C0F-881E-D94E4B7A60A3}" dt="2023-09-08T09:55:21.505" v="2025" actId="26606"/>
          <ac:spMkLst>
            <pc:docMk/>
            <pc:sldMk cId="658396374" sldId="370"/>
            <ac:spMk id="29" creationId="{FF9F2414-84E8-453E-B1F3-389FDE8192D9}"/>
          </ac:spMkLst>
        </pc:spChg>
        <pc:spChg chg="add del">
          <ac:chgData name="Ara Chalabyan" userId="ec70db6303705817" providerId="LiveId" clId="{8E123146-BB2B-4C0F-881E-D94E4B7A60A3}" dt="2023-09-08T09:55:21.505" v="2025" actId="26606"/>
          <ac:spMkLst>
            <pc:docMk/>
            <pc:sldMk cId="658396374" sldId="370"/>
            <ac:spMk id="31" creationId="{3ECA69A1-7536-43AC-85EF-C7106179F5ED}"/>
          </ac:spMkLst>
        </pc:sp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2" creationId="{C51F167B-1AFA-B044-A5EF-00A19706642A}"/>
          </ac:picMkLst>
        </pc:pic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5" creationId="{F7AFC93F-1230-0220-A2E1-B149C2195B21}"/>
          </ac:picMkLst>
        </pc:pic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6" creationId="{2AB6F279-E365-4CC9-F695-B548F534EA64}"/>
          </ac:picMkLst>
        </pc:pic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7" creationId="{75EABE2C-D62A-3C65-AECB-2F18B86F8FC6}"/>
          </ac:picMkLst>
        </pc:pic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10" creationId="{F10D262C-5AAB-23E6-C8B0-965AFBA10641}"/>
          </ac:picMkLst>
        </pc:pic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11" creationId="{6C75C704-9675-FA21-429B-D6130E792868}"/>
          </ac:picMkLst>
        </pc:pic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13" creationId="{101BB1E7-94D6-2E3C-C049-2CB7F857240F}"/>
          </ac:picMkLst>
        </pc:picChg>
        <pc:picChg chg="add mod">
          <ac:chgData name="Ara Chalabyan" userId="ec70db6303705817" providerId="LiveId" clId="{8E123146-BB2B-4C0F-881E-D94E4B7A60A3}" dt="2023-09-08T09:55:21.505" v="2026" actId="26606"/>
          <ac:picMkLst>
            <pc:docMk/>
            <pc:sldMk cId="658396374" sldId="370"/>
            <ac:picMk id="14" creationId="{FE316BBF-F336-6192-5EB2-5097EAB1BB0A}"/>
          </ac:picMkLst>
        </pc:picChg>
        <pc:picChg chg="del">
          <ac:chgData name="Ara Chalabyan" userId="ec70db6303705817" providerId="LiveId" clId="{8E123146-BB2B-4C0F-881E-D94E4B7A60A3}" dt="2023-09-08T09:55:09.402" v="2018" actId="478"/>
          <ac:picMkLst>
            <pc:docMk/>
            <pc:sldMk cId="658396374" sldId="370"/>
            <ac:picMk id="1026" creationId="{4FEAA7AF-A795-F77B-B107-79D225641F8C}"/>
          </ac:picMkLst>
        </pc:picChg>
      </pc:sldChg>
      <pc:sldChg chg="add del">
        <pc:chgData name="Ara Chalabyan" userId="ec70db6303705817" providerId="LiveId" clId="{8E123146-BB2B-4C0F-881E-D94E4B7A60A3}" dt="2023-09-08T11:52:35.615" v="2083" actId="2890"/>
        <pc:sldMkLst>
          <pc:docMk/>
          <pc:sldMk cId="2844471025" sldId="371"/>
        </pc:sldMkLst>
      </pc:sldChg>
      <pc:sldChg chg="modSp add mod modTransition">
        <pc:chgData name="Ara Chalabyan" userId="ec70db6303705817" providerId="LiveId" clId="{8E123146-BB2B-4C0F-881E-D94E4B7A60A3}" dt="2023-09-15T13:47:10.872" v="3052"/>
        <pc:sldMkLst>
          <pc:docMk/>
          <pc:sldMk cId="3404635344" sldId="371"/>
        </pc:sldMkLst>
        <pc:spChg chg="mod">
          <ac:chgData name="Ara Chalabyan" userId="ec70db6303705817" providerId="LiveId" clId="{8E123146-BB2B-4C0F-881E-D94E4B7A60A3}" dt="2023-09-08T12:43:49.932" v="2548" actId="207"/>
          <ac:spMkLst>
            <pc:docMk/>
            <pc:sldMk cId="3404635344" sldId="371"/>
            <ac:spMk id="2" creationId="{CF8E4906-BBE6-4004-2428-1FF67B411569}"/>
          </ac:spMkLst>
        </pc:spChg>
        <pc:picChg chg="mod">
          <ac:chgData name="Ara Chalabyan" userId="ec70db6303705817" providerId="LiveId" clId="{8E123146-BB2B-4C0F-881E-D94E4B7A60A3}" dt="2023-09-15T12:29:38.978" v="2710"/>
          <ac:picMkLst>
            <pc:docMk/>
            <pc:sldMk cId="3404635344" sldId="371"/>
            <ac:picMk id="3" creationId="{9899EA31-2F32-482F-5E3B-BCD396D346A8}"/>
          </ac:picMkLst>
        </pc:picChg>
      </pc:sldChg>
      <pc:sldChg chg="modSp add mod ord modTransition">
        <pc:chgData name="Ara Chalabyan" userId="ec70db6303705817" providerId="LiveId" clId="{8E123146-BB2B-4C0F-881E-D94E4B7A60A3}" dt="2023-09-15T13:46:09.623" v="3044"/>
        <pc:sldMkLst>
          <pc:docMk/>
          <pc:sldMk cId="3109838725" sldId="372"/>
        </pc:sldMkLst>
        <pc:spChg chg="mod">
          <ac:chgData name="Ara Chalabyan" userId="ec70db6303705817" providerId="LiveId" clId="{8E123146-BB2B-4C0F-881E-D94E4B7A60A3}" dt="2023-09-15T13:35:29.232" v="2967" actId="6549"/>
          <ac:spMkLst>
            <pc:docMk/>
            <pc:sldMk cId="3109838725" sldId="372"/>
            <ac:spMk id="3" creationId="{19746B47-11E3-DB01-71CA-74CC9F2F2B6D}"/>
          </ac:spMkLst>
        </pc:spChg>
      </pc:sldChg>
      <pc:sldChg chg="modSp add mod ord modTransition">
        <pc:chgData name="Ara Chalabyan" userId="ec70db6303705817" providerId="LiveId" clId="{8E123146-BB2B-4C0F-881E-D94E4B7A60A3}" dt="2023-09-15T13:46:15.213" v="3045"/>
        <pc:sldMkLst>
          <pc:docMk/>
          <pc:sldMk cId="3428809831" sldId="373"/>
        </pc:sldMkLst>
        <pc:spChg chg="mod">
          <ac:chgData name="Ara Chalabyan" userId="ec70db6303705817" providerId="LiveId" clId="{8E123146-BB2B-4C0F-881E-D94E4B7A60A3}" dt="2023-09-15T13:35:07.336" v="2961" actId="1076"/>
          <ac:spMkLst>
            <pc:docMk/>
            <pc:sldMk cId="3428809831" sldId="373"/>
            <ac:spMk id="3" creationId="{19746B47-11E3-DB01-71CA-74CC9F2F2B6D}"/>
          </ac:spMkLst>
        </pc:spChg>
      </pc:sldChg>
      <pc:sldChg chg="delSp modSp add">
        <pc:chgData name="Ara Chalabyan" userId="ec70db6303705817" providerId="LiveId" clId="{8E123146-BB2B-4C0F-881E-D94E4B7A60A3}" dt="2023-09-15T13:49:43.317" v="3063" actId="1076"/>
        <pc:sldMkLst>
          <pc:docMk/>
          <pc:sldMk cId="2330091098" sldId="374"/>
        </pc:sldMkLst>
        <pc:spChg chg="del">
          <ac:chgData name="Ara Chalabyan" userId="ec70db6303705817" providerId="LiveId" clId="{8E123146-BB2B-4C0F-881E-D94E4B7A60A3}" dt="2023-09-15T13:49:35.996" v="3060" actId="478"/>
          <ac:spMkLst>
            <pc:docMk/>
            <pc:sldMk cId="2330091098" sldId="374"/>
            <ac:spMk id="2" creationId="{F989F431-99F8-3A92-7501-2677109490C1}"/>
          </ac:spMkLst>
        </pc:spChg>
        <pc:picChg chg="mod">
          <ac:chgData name="Ara Chalabyan" userId="ec70db6303705817" providerId="LiveId" clId="{8E123146-BB2B-4C0F-881E-D94E4B7A60A3}" dt="2023-09-15T13:49:43.317" v="3063" actId="1076"/>
          <ac:picMkLst>
            <pc:docMk/>
            <pc:sldMk cId="2330091098" sldId="374"/>
            <ac:picMk id="1030" creationId="{4FC1A382-7454-357A-9C6A-9AACB8D93D81}"/>
          </ac:picMkLst>
        </pc:picChg>
        <pc:picChg chg="del">
          <ac:chgData name="Ara Chalabyan" userId="ec70db6303705817" providerId="LiveId" clId="{8E123146-BB2B-4C0F-881E-D94E4B7A60A3}" dt="2023-09-15T13:49:35.996" v="3060" actId="478"/>
          <ac:picMkLst>
            <pc:docMk/>
            <pc:sldMk cId="2330091098" sldId="374"/>
            <ac:picMk id="2052" creationId="{CD1CEC5A-0DED-CBD2-4B40-C3F53B85F68C}"/>
          </ac:picMkLst>
        </pc:picChg>
      </pc:sldChg>
      <pc:sldMasterChg chg="modSldLayout">
        <pc:chgData name="Ara Chalabyan" userId="ec70db6303705817" providerId="LiveId" clId="{8E123146-BB2B-4C0F-881E-D94E4B7A60A3}" dt="2023-09-15T12:23:34.805" v="2661"/>
        <pc:sldMasterMkLst>
          <pc:docMk/>
          <pc:sldMasterMk cId="977826195" sldId="2147483648"/>
        </pc:sldMasterMkLst>
        <pc:sldLayoutChg chg="setBg">
          <pc:chgData name="Ara Chalabyan" userId="ec70db6303705817" providerId="LiveId" clId="{8E123146-BB2B-4C0F-881E-D94E4B7A60A3}" dt="2023-09-15T12:23:34.805" v="2661"/>
          <pc:sldLayoutMkLst>
            <pc:docMk/>
            <pc:sldMasterMk cId="977826195" sldId="2147483648"/>
            <pc:sldLayoutMk cId="1724380690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4E39-5792-F0D0-A378-30924B37F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B8FB3-E7F0-C3C8-DB79-FFD226239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BD2CD-26E3-E636-F314-AFA2B984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9ECD0-303C-CF17-34EB-4E9A0F58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5AD3-C3BF-9407-46A5-B0396C20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398E-69A3-EF7B-C493-D9BF9DD3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5732D-E214-FC53-8D9A-3EC74B8D7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7ED7-9262-5240-114A-04CB93BF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8F78-0B8D-E908-C630-4AE438DB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7157A-E9BF-59B4-C2A5-5D1541AF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6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A537E-586D-D3FD-FCED-F9670694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8DB88-4108-9F65-F466-D0BC47862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DB5A4-BCBC-ACE2-805B-B93A741A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35A3-7756-03A4-EC92-0F406FE8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12A3-58C9-73A3-1B19-CF122494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9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7048-106B-AEA9-3694-9E7EA23D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13D5-403B-7A52-6E25-E408F4C6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BDDB-2FCF-1F11-439F-4FCCD725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C8697-9021-376F-AC22-79BA0FEF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DDB9-1394-5C08-88BE-D57CD698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8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6B24-F2CE-1500-5269-4D3EC32F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1C7B4-4D55-0BA1-235E-73124B2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90FD-53EA-3C03-D6B0-63B4E49E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558D1-3865-4312-7EC7-3A9B1E17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7127-6E5C-98BA-9669-ABCBB38F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392A-967A-FE64-77E4-AD2254C5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96F17-0CE3-D64A-2295-32C06C018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FFD53-A507-661C-F1BB-97D467BB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7095C-16C8-68D6-8AE7-54039CAD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7D314-8611-0D91-3CA1-FE07C2EA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67344-D5C4-A83C-21F7-015B6B66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DE46-7567-DFBF-B045-CD6E87DF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01F83-ED78-30AF-D457-FC3F8517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2602D-8DB4-7FAB-FC06-58AC841B4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A86A4-D9F8-9807-5E8D-67E25904F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7DAEE-D1B7-1832-4A23-B1166B086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0BDBF-0E23-E242-126C-736CCECF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23463-4DAA-CFD6-1416-78A0F031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1C7B9-2492-B4AF-E959-4DFF92A4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F58B-E638-C002-9CBE-EB3B756C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634F3-F894-0A20-5F4A-59C5EBD0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C7507-837B-89EB-D501-446928C6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0D934-D57F-F96A-21B5-738DC9D2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12868-665D-4964-4EB6-927B7301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1F306-C50A-A432-513D-6B6EF948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561A6-B21A-507E-7838-BAD0768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0E52-23A2-85E3-9DC6-2D35FD8E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C536-A5C9-B114-2503-EA7E62D11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7A624-674E-0975-D581-E8E161845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9E8A3-2D1A-7849-EF4F-8C70C20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1EF8-DEC6-4A4A-D284-B6ADF626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78D52-365A-743F-0F69-D3101506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A8B3-64D9-CCDA-87E3-8CB6821E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CDE58-4A1E-9A4C-8518-164D83E2B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E7601-B110-7042-9FD0-7974832F5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81132-6F57-94DB-A66F-F098F48D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618A-9385-6063-4C3C-2BD38419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6DFD7-96E2-8EB1-E555-E20D8DA8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50406-295E-3950-AC7F-0C5DDAA7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4735-DAD0-0224-E677-DE03AAF4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AB162-5A0A-B65C-DAAB-1F0DF6777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0292C-636E-4A5E-90BE-A3A571137BC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4286-854F-A54F-14E1-F9777124A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49EA3-F186-D325-3FAF-B3C522C6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4897-7AC9-494B-8992-111546CF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34.svg"/><Relationship Id="rId4" Type="http://schemas.openxmlformats.org/officeDocument/2006/relationships/image" Target="../media/image59.sv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urkish Coffee Fortune Telling Fortune Teller Coffee Cup image 1">
            <a:extLst>
              <a:ext uri="{FF2B5EF4-FFF2-40B4-BE49-F238E27FC236}">
                <a16:creationId xmlns:a16="http://schemas.microsoft.com/office/drawing/2014/main" id="{C517F3C6-E63D-0C89-0086-29E900CEE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r="27479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EA947-FD13-F399-39C5-081BE6CC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3290180"/>
            <a:ext cx="6932912" cy="897497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30689B"/>
                </a:solidFill>
              </a:rPr>
              <a:t>Think Beyond Audit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1EF93-BD8F-8BE3-8B0B-593B48D54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8149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dirty="0">
                <a:solidFill>
                  <a:srgbClr val="C1E052"/>
                </a:solidFill>
              </a:rPr>
              <a:t>Ara Chalabyan</a:t>
            </a:r>
          </a:p>
          <a:p>
            <a:pPr algn="l"/>
            <a:r>
              <a:rPr lang="en-US" sz="1900" dirty="0">
                <a:solidFill>
                  <a:srgbClr val="C1E052"/>
                </a:solidFill>
              </a:rPr>
              <a:t>MBA, ACCA, CIA, CRMA, CRISC</a:t>
            </a:r>
          </a:p>
          <a:p>
            <a:pPr algn="l"/>
            <a:endParaRPr lang="en-US" sz="2000" dirty="0">
              <a:solidFill>
                <a:srgbClr val="C1E052"/>
              </a:solidFill>
            </a:endParaRPr>
          </a:p>
          <a:p>
            <a:pPr algn="l"/>
            <a:r>
              <a:rPr lang="en-US" sz="2000" b="1" i="1" dirty="0">
                <a:solidFill>
                  <a:srgbClr val="C1E052"/>
                </a:solidFill>
              </a:rPr>
              <a:t>September 28, 2023</a:t>
            </a:r>
          </a:p>
          <a:p>
            <a:pPr algn="l"/>
            <a:r>
              <a:rPr lang="en-US" sz="2000" b="1" i="1" dirty="0" err="1">
                <a:solidFill>
                  <a:srgbClr val="C1E052"/>
                </a:solidFill>
              </a:rPr>
              <a:t>Ohrid</a:t>
            </a:r>
            <a:endParaRPr lang="en-US" sz="2000" b="1" i="1" dirty="0">
              <a:solidFill>
                <a:srgbClr val="C1E052"/>
              </a:solidFill>
            </a:endParaRPr>
          </a:p>
        </p:txBody>
      </p:sp>
      <p:sp>
        <p:nvSpPr>
          <p:cNvPr id="1041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2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89FCC3-8723-2BF1-1362-297F85CE90B2}"/>
              </a:ext>
            </a:extLst>
          </p:cNvPr>
          <p:cNvSpPr/>
          <p:nvPr/>
        </p:nvSpPr>
        <p:spPr>
          <a:xfrm>
            <a:off x="361507" y="446567"/>
            <a:ext cx="946298" cy="4553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593111" y="2352887"/>
            <a:ext cx="90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F679A"/>
                </a:solidFill>
              </a:rPr>
              <a:t>Think beyond your PROFESSION</a:t>
            </a:r>
          </a:p>
        </p:txBody>
      </p:sp>
      <p:pic>
        <p:nvPicPr>
          <p:cNvPr id="4" name="Graphic 3" descr="Classroom outline">
            <a:extLst>
              <a:ext uri="{FF2B5EF4-FFF2-40B4-BE49-F238E27FC236}">
                <a16:creationId xmlns:a16="http://schemas.microsoft.com/office/drawing/2014/main" id="{3EE0313D-B434-F3C3-4420-3EAC61C8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3063" y="4063414"/>
            <a:ext cx="1431851" cy="1431851"/>
          </a:xfrm>
          <a:prstGeom prst="rect">
            <a:avLst/>
          </a:prstGeom>
        </p:spPr>
      </p:pic>
      <p:pic>
        <p:nvPicPr>
          <p:cNvPr id="6" name="Graphic 5" descr="Lecturer outline">
            <a:extLst>
              <a:ext uri="{FF2B5EF4-FFF2-40B4-BE49-F238E27FC236}">
                <a16:creationId xmlns:a16="http://schemas.microsoft.com/office/drawing/2014/main" id="{AE134CE8-6F24-5433-C9DF-65D15BA9E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4956" y="4205714"/>
            <a:ext cx="1202086" cy="1202086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31AB24EB-4A2C-128B-B1E8-857BB9CEC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7087" y="4110269"/>
            <a:ext cx="1297531" cy="12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3"/>
            <a:endCxn id="18" idx="1"/>
          </p:cNvCxnSpPr>
          <p:nvPr/>
        </p:nvCxnSpPr>
        <p:spPr>
          <a:xfrm>
            <a:off x="4108614" y="2927418"/>
            <a:ext cx="3661161" cy="243172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30184" y="2732111"/>
            <a:ext cx="3817222" cy="27604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25"/>
          <p:cNvSpPr/>
          <p:nvPr/>
        </p:nvSpPr>
        <p:spPr>
          <a:xfrm>
            <a:off x="4628942" y="2762014"/>
            <a:ext cx="2651552" cy="2583983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689B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430443" y="1631902"/>
            <a:ext cx="5069976" cy="4839559"/>
          </a:xfrm>
          <a:prstGeom prst="flowChartConnector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62328" y="5658884"/>
            <a:ext cx="1224731" cy="7606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0070C0"/>
                </a:solidFill>
              </a:rPr>
              <a:t>Visibility</a:t>
            </a:r>
          </a:p>
        </p:txBody>
      </p:sp>
      <p:sp>
        <p:nvSpPr>
          <p:cNvPr id="7" name="Oval 6"/>
          <p:cNvSpPr/>
          <p:nvPr/>
        </p:nvSpPr>
        <p:spPr>
          <a:xfrm>
            <a:off x="7392085" y="5668626"/>
            <a:ext cx="1710893" cy="8978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0070C0"/>
                </a:solidFill>
              </a:rPr>
              <a:t>Professional Development</a:t>
            </a:r>
          </a:p>
        </p:txBody>
      </p:sp>
      <p:sp>
        <p:nvSpPr>
          <p:cNvPr id="8" name="Oval 7"/>
          <p:cNvSpPr/>
          <p:nvPr/>
        </p:nvSpPr>
        <p:spPr>
          <a:xfrm>
            <a:off x="2747922" y="1942495"/>
            <a:ext cx="1853545" cy="6586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0070C0"/>
                </a:solidFill>
              </a:rPr>
              <a:t>Responsibility</a:t>
            </a:r>
          </a:p>
        </p:txBody>
      </p:sp>
      <p:sp>
        <p:nvSpPr>
          <p:cNvPr id="9" name="Oval 8"/>
          <p:cNvSpPr/>
          <p:nvPr/>
        </p:nvSpPr>
        <p:spPr>
          <a:xfrm>
            <a:off x="7595796" y="1898365"/>
            <a:ext cx="1303469" cy="5363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0070C0"/>
                </a:solidFill>
              </a:rPr>
              <a:t>Efficiency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148" y="1544557"/>
            <a:ext cx="2541496" cy="935459"/>
          </a:xfrm>
          <a:prstGeom prst="roundRect">
            <a:avLst>
              <a:gd name="adj" fmla="val 5927"/>
            </a:avLst>
          </a:prstGeom>
          <a:noFill/>
          <a:ln w="28575">
            <a:solidFill>
              <a:srgbClr val="3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</a:rPr>
              <a:t>Top-down</a:t>
            </a:r>
          </a:p>
          <a:p>
            <a:r>
              <a:rPr lang="en-US" sz="1400" dirty="0">
                <a:solidFill>
                  <a:srgbClr val="0070C0"/>
                </a:solidFill>
              </a:rPr>
              <a:t>Carrying out tasks responsibly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Bottom-up</a:t>
            </a:r>
          </a:p>
          <a:p>
            <a:r>
              <a:rPr lang="en-US" sz="1400" dirty="0">
                <a:solidFill>
                  <a:srgbClr val="0070C0"/>
                </a:solidFill>
              </a:rPr>
              <a:t>Taking additional responsibility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20885" y="1576900"/>
            <a:ext cx="3202985" cy="1256114"/>
          </a:xfrm>
          <a:prstGeom prst="roundRect">
            <a:avLst>
              <a:gd name="adj" fmla="val 5927"/>
            </a:avLst>
          </a:prstGeom>
          <a:noFill/>
          <a:ln w="28575">
            <a:solidFill>
              <a:srgbClr val="3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Valuable </a:t>
            </a:r>
            <a:r>
              <a:rPr lang="en-US" sz="1400" b="1" dirty="0">
                <a:solidFill>
                  <a:srgbClr val="0070C0"/>
                </a:solidFill>
              </a:rPr>
              <a:t>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Meeting audit and project </a:t>
            </a:r>
            <a:r>
              <a:rPr lang="en-US" sz="1400" b="1" dirty="0">
                <a:solidFill>
                  <a:srgbClr val="0070C0"/>
                </a:solidFill>
              </a:rPr>
              <a:t>deadlines</a:t>
            </a: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Quality </a:t>
            </a:r>
            <a:r>
              <a:rPr lang="en-US" sz="1400" dirty="0">
                <a:solidFill>
                  <a:srgbClr val="0070C0"/>
                </a:solidFill>
              </a:rPr>
              <a:t>of reports &amp; working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Sound </a:t>
            </a:r>
            <a:r>
              <a:rPr lang="en-US" sz="1400" b="1" dirty="0">
                <a:solidFill>
                  <a:srgbClr val="0070C0"/>
                </a:solidFill>
              </a:rPr>
              <a:t>relationships</a:t>
            </a:r>
            <a:r>
              <a:rPr lang="en-US" sz="1400" dirty="0">
                <a:solidFill>
                  <a:srgbClr val="0070C0"/>
                </a:solidFill>
              </a:rPr>
              <a:t> and communication with colleagues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148" y="4452860"/>
            <a:ext cx="2490198" cy="1847120"/>
          </a:xfrm>
          <a:prstGeom prst="roundRect">
            <a:avLst>
              <a:gd name="adj" fmla="val 5927"/>
            </a:avLst>
          </a:prstGeom>
          <a:noFill/>
          <a:ln w="28575">
            <a:solidFill>
              <a:srgbClr val="3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70C0"/>
                </a:solidFill>
              </a:rPr>
              <a:t>Internal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Contributing in discussions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Interactions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Feedback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External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Lecturing/speaking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IIA Armenia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Articles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829122" y="5078016"/>
            <a:ext cx="2902295" cy="1240325"/>
          </a:xfrm>
          <a:prstGeom prst="roundRect">
            <a:avLst>
              <a:gd name="adj" fmla="val 5927"/>
            </a:avLst>
          </a:prstGeom>
          <a:noFill/>
          <a:ln w="28575">
            <a:solidFill>
              <a:srgbClr val="3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Interpersonal </a:t>
            </a:r>
            <a:r>
              <a:rPr lang="en-US" sz="1400" dirty="0">
                <a:solidFill>
                  <a:srgbClr val="0070C0"/>
                </a:solidFill>
              </a:rPr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Technical </a:t>
            </a:r>
            <a:r>
              <a:rPr lang="en-US" sz="1400" dirty="0">
                <a:solidFill>
                  <a:srgbClr val="0070C0"/>
                </a:solidFill>
              </a:rPr>
              <a:t>knowledge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Internal audit </a:t>
            </a:r>
            <a:r>
              <a:rPr lang="en-US" sz="1400" b="1" dirty="0">
                <a:solidFill>
                  <a:srgbClr val="0070C0"/>
                </a:solidFill>
              </a:rPr>
              <a:t>standards</a:t>
            </a:r>
            <a:r>
              <a:rPr lang="en-US" sz="1400" dirty="0">
                <a:solidFill>
                  <a:srgbClr val="0070C0"/>
                </a:solidFill>
              </a:rPr>
              <a:t>, theory and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Specific expertise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7812" y="3825443"/>
            <a:ext cx="89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0689B"/>
                </a:solidFill>
              </a:rPr>
              <a:t>Active </a:t>
            </a:r>
          </a:p>
          <a:p>
            <a:pPr algn="ctr"/>
            <a:r>
              <a:rPr lang="en-US" sz="1400" dirty="0">
                <a:solidFill>
                  <a:srgbClr val="30689B"/>
                </a:solidFill>
              </a:rPr>
              <a:t>listener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8967" y="2927418"/>
            <a:ext cx="108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0689B"/>
                </a:solidFill>
              </a:rPr>
              <a:t>Fair-minded</a:t>
            </a:r>
            <a:r>
              <a:rPr lang="en-US" sz="1400" dirty="0">
                <a:solidFill>
                  <a:srgbClr val="30689B"/>
                </a:solidFill>
              </a:rPr>
              <a:t> debater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7065" y="4763261"/>
            <a:ext cx="125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0689B"/>
                </a:solidFill>
              </a:rPr>
              <a:t>Desired</a:t>
            </a:r>
            <a:r>
              <a:rPr lang="en-US" sz="1400" dirty="0">
                <a:solidFill>
                  <a:srgbClr val="30689B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30689B"/>
                </a:solidFill>
              </a:rPr>
              <a:t>team member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1247" y="3825443"/>
            <a:ext cx="76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30689B"/>
                </a:solidFill>
              </a:rPr>
              <a:t>Suppor</a:t>
            </a:r>
            <a:r>
              <a:rPr lang="en-US" sz="1400" b="1" dirty="0">
                <a:solidFill>
                  <a:srgbClr val="30689B"/>
                </a:solidFill>
              </a:rPr>
              <a:t>-</a:t>
            </a:r>
          </a:p>
          <a:p>
            <a:pPr algn="ctr"/>
            <a:r>
              <a:rPr lang="en-US" sz="1400" b="1" dirty="0" err="1">
                <a:solidFill>
                  <a:srgbClr val="30689B"/>
                </a:solidFill>
              </a:rPr>
              <a:t>ter</a:t>
            </a:r>
            <a:endParaRPr lang="en-US" sz="1400" b="1" dirty="0">
              <a:solidFill>
                <a:srgbClr val="30689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830" y="2389485"/>
            <a:ext cx="868720" cy="8606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77" y="4906266"/>
            <a:ext cx="867590" cy="891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211" y="2439443"/>
            <a:ext cx="941403" cy="9759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0687" y="180239"/>
            <a:ext cx="11201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0689B"/>
                </a:solidFill>
              </a:rPr>
              <a:t>Individual Performance Linked to Overall Performance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4783" t="2631" r="-1"/>
          <a:stretch/>
        </p:blipFill>
        <p:spPr>
          <a:xfrm>
            <a:off x="7769775" y="4921973"/>
            <a:ext cx="862517" cy="8743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14315" y="3454086"/>
            <a:ext cx="1239065" cy="1257742"/>
            <a:chOff x="5376041" y="3613462"/>
            <a:chExt cx="1239065" cy="1257742"/>
          </a:xfrm>
          <a:solidFill>
            <a:srgbClr val="C8E8EA"/>
          </a:solidFill>
        </p:grpSpPr>
        <p:sp>
          <p:nvSpPr>
            <p:cNvPr id="5" name="Oval 4"/>
            <p:cNvSpPr/>
            <p:nvPr/>
          </p:nvSpPr>
          <p:spPr>
            <a:xfrm>
              <a:off x="5376041" y="3613462"/>
              <a:ext cx="1239065" cy="125774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600" b="1" dirty="0">
                <a:solidFill>
                  <a:srgbClr val="30689B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18096" y="4231187"/>
              <a:ext cx="990610" cy="45716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1587512"/>
                </a:avLst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30689B"/>
                  </a:solidFill>
                </a:rPr>
                <a:t>Collaboration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816" y="3645945"/>
            <a:ext cx="689744" cy="6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A97631E-2098-F915-04F8-106B93A07D58}"/>
              </a:ext>
            </a:extLst>
          </p:cNvPr>
          <p:cNvSpPr/>
          <p:nvPr/>
        </p:nvSpPr>
        <p:spPr>
          <a:xfrm>
            <a:off x="935665" y="1935126"/>
            <a:ext cx="3051544" cy="3327990"/>
          </a:xfrm>
          <a:prstGeom prst="homePlate">
            <a:avLst>
              <a:gd name="adj" fmla="val 2665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marL="180975"/>
            <a:r>
              <a:rPr lang="en-US" sz="2800" dirty="0">
                <a:solidFill>
                  <a:srgbClr val="2F679A"/>
                </a:solidFill>
              </a:rPr>
              <a:t>Do you think beyond PAST audit issues?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BC11C84-FD47-02B5-1B48-CEE82C68E24A}"/>
              </a:ext>
            </a:extLst>
          </p:cNvPr>
          <p:cNvSpPr/>
          <p:nvPr/>
        </p:nvSpPr>
        <p:spPr>
          <a:xfrm>
            <a:off x="4469219" y="1935126"/>
            <a:ext cx="3051544" cy="3327990"/>
          </a:xfrm>
          <a:prstGeom prst="homePlate">
            <a:avLst>
              <a:gd name="adj" fmla="val 2735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marL="361950"/>
            <a:r>
              <a:rPr lang="en-US" sz="2800" dirty="0">
                <a:solidFill>
                  <a:srgbClr val="2F679A"/>
                </a:solidFill>
              </a:rPr>
              <a:t>Are you Happy?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4D84A2A-D7C3-6BFC-4EA8-5F0929659A89}"/>
              </a:ext>
            </a:extLst>
          </p:cNvPr>
          <p:cNvSpPr/>
          <p:nvPr/>
        </p:nvSpPr>
        <p:spPr>
          <a:xfrm>
            <a:off x="8002773" y="1935126"/>
            <a:ext cx="3253562" cy="3327990"/>
          </a:xfrm>
          <a:prstGeom prst="homePlate">
            <a:avLst>
              <a:gd name="adj" fmla="val 2462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algn="ctr"/>
            <a:endParaRPr lang="en-US" sz="2800" dirty="0">
              <a:solidFill>
                <a:srgbClr val="2F679A"/>
              </a:solidFill>
            </a:endParaRPr>
          </a:p>
          <a:p>
            <a:pPr marL="180975"/>
            <a:r>
              <a:rPr lang="en-US" sz="2800" dirty="0">
                <a:solidFill>
                  <a:srgbClr val="2F679A"/>
                </a:solidFill>
              </a:rPr>
              <a:t>Are your clients happy with your work?</a:t>
            </a:r>
          </a:p>
        </p:txBody>
      </p:sp>
      <p:pic>
        <p:nvPicPr>
          <p:cNvPr id="8" name="Graphic 7" descr="Sunglasses face outline outline">
            <a:extLst>
              <a:ext uri="{FF2B5EF4-FFF2-40B4-BE49-F238E27FC236}">
                <a16:creationId xmlns:a16="http://schemas.microsoft.com/office/drawing/2014/main" id="{12A8FA18-32AF-9EB1-F74E-6686D284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307" y="2405142"/>
            <a:ext cx="914400" cy="914400"/>
          </a:xfrm>
          <a:prstGeom prst="rect">
            <a:avLst/>
          </a:prstGeom>
        </p:spPr>
      </p:pic>
      <p:pic>
        <p:nvPicPr>
          <p:cNvPr id="10" name="Graphic 9" descr="Future outline">
            <a:extLst>
              <a:ext uri="{FF2B5EF4-FFF2-40B4-BE49-F238E27FC236}">
                <a16:creationId xmlns:a16="http://schemas.microsoft.com/office/drawing/2014/main" id="{8F801B2E-F183-F6F4-AEC0-204478A7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4754" y="2405142"/>
            <a:ext cx="914400" cy="914400"/>
          </a:xfrm>
          <a:prstGeom prst="rect">
            <a:avLst/>
          </a:prstGeom>
        </p:spPr>
      </p:pic>
      <p:pic>
        <p:nvPicPr>
          <p:cNvPr id="12" name="Graphic 11" descr="Man in business attire">
            <a:extLst>
              <a:ext uri="{FF2B5EF4-FFF2-40B4-BE49-F238E27FC236}">
                <a16:creationId xmlns:a16="http://schemas.microsoft.com/office/drawing/2014/main" id="{40014142-7B2B-C059-E6EE-3D91AD050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8876" y="2368499"/>
            <a:ext cx="844699" cy="1140652"/>
          </a:xfrm>
          <a:prstGeom prst="rect">
            <a:avLst/>
          </a:prstGeom>
        </p:spPr>
      </p:pic>
      <p:pic>
        <p:nvPicPr>
          <p:cNvPr id="14" name="Graphic 13" descr="Woman wearing a cardigan">
            <a:extLst>
              <a:ext uri="{FF2B5EF4-FFF2-40B4-BE49-F238E27FC236}">
                <a16:creationId xmlns:a16="http://schemas.microsoft.com/office/drawing/2014/main" id="{82E3420B-5526-3946-333E-B86CD1BD7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8395" y="2390271"/>
            <a:ext cx="787190" cy="10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4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593111" y="1895687"/>
            <a:ext cx="90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Why do YOU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A606A7-0EEC-F552-4BCE-BFE5284DCD75}"/>
              </a:ext>
            </a:extLst>
          </p:cNvPr>
          <p:cNvSpPr/>
          <p:nvPr/>
        </p:nvSpPr>
        <p:spPr>
          <a:xfrm>
            <a:off x="1265274" y="3429000"/>
            <a:ext cx="2700670" cy="23497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CASH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B42CD-4CD7-C795-6CF5-0F9ADC7D5031}"/>
              </a:ext>
            </a:extLst>
          </p:cNvPr>
          <p:cNvSpPr/>
          <p:nvPr/>
        </p:nvSpPr>
        <p:spPr>
          <a:xfrm>
            <a:off x="4745665" y="3429000"/>
            <a:ext cx="2700670" cy="23497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CAREER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205C5-0D97-D83A-9914-1A608A61137E}"/>
              </a:ext>
            </a:extLst>
          </p:cNvPr>
          <p:cNvSpPr/>
          <p:nvPr/>
        </p:nvSpPr>
        <p:spPr>
          <a:xfrm>
            <a:off x="8226056" y="3429000"/>
            <a:ext cx="2700670" cy="23497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CAUSE</a:t>
            </a:r>
          </a:p>
        </p:txBody>
      </p:sp>
      <p:pic>
        <p:nvPicPr>
          <p:cNvPr id="7" name="Graphic 6" descr="Cause And Effect outline">
            <a:extLst>
              <a:ext uri="{FF2B5EF4-FFF2-40B4-BE49-F238E27FC236}">
                <a16:creationId xmlns:a16="http://schemas.microsoft.com/office/drawing/2014/main" id="{65EA7C90-C127-2184-20AB-BE7E4264A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4130" y="3811771"/>
            <a:ext cx="1084521" cy="1084521"/>
          </a:xfrm>
          <a:prstGeom prst="rect">
            <a:avLst/>
          </a:prstGeom>
        </p:spPr>
      </p:pic>
      <p:pic>
        <p:nvPicPr>
          <p:cNvPr id="9" name="Graphic 8" descr="Office worker male outline">
            <a:extLst>
              <a:ext uri="{FF2B5EF4-FFF2-40B4-BE49-F238E27FC236}">
                <a16:creationId xmlns:a16="http://schemas.microsoft.com/office/drawing/2014/main" id="{AFD4821D-1959-9110-1BF1-15F673197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3738" y="3811772"/>
            <a:ext cx="1084521" cy="1084521"/>
          </a:xfrm>
          <a:prstGeom prst="rect">
            <a:avLst/>
          </a:prstGeom>
        </p:spPr>
      </p:pic>
      <p:pic>
        <p:nvPicPr>
          <p:cNvPr id="11" name="Graphic 10" descr="Money outline">
            <a:extLst>
              <a:ext uri="{FF2B5EF4-FFF2-40B4-BE49-F238E27FC236}">
                <a16:creationId xmlns:a16="http://schemas.microsoft.com/office/drawing/2014/main" id="{EA50DF6E-BED3-B0E6-7C16-53EEBEB43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3348" y="3811772"/>
            <a:ext cx="1084521" cy="1084521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7B389452-E222-7EAF-B122-89D2CEE7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799" y="8240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rive: The Surprising Truth About What Motivates Us: Pink, Daniel H.:  8601420442870: Amazon.com: Books">
            <a:extLst>
              <a:ext uri="{FF2B5EF4-FFF2-40B4-BE49-F238E27FC236}">
                <a16:creationId xmlns:a16="http://schemas.microsoft.com/office/drawing/2014/main" id="{4D920024-7E27-E69A-AF75-0181F783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277" y="643467"/>
            <a:ext cx="37186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375144" y="3224756"/>
            <a:ext cx="944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Is audit YOUR last job</a:t>
            </a:r>
          </a:p>
        </p:txBody>
      </p:sp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910FC9F0-6561-42D8-550C-799531A9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0255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6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mazon.com: Mindset: The New Psychology of Success: 9780345472328: Dweck,  Carol S. S.: Books">
            <a:extLst>
              <a:ext uri="{FF2B5EF4-FFF2-40B4-BE49-F238E27FC236}">
                <a16:creationId xmlns:a16="http://schemas.microsoft.com/office/drawing/2014/main" id="{E6F1882E-685A-7951-59E7-2ED4E9CD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199" y="739159"/>
            <a:ext cx="3927601" cy="557106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593111" y="3224757"/>
            <a:ext cx="90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do YOU dream about</a:t>
            </a:r>
          </a:p>
        </p:txBody>
      </p:sp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804C07B2-0532-3D6F-6FA5-F17EB845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1455" y="2078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76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's Search for Meaning - CEI Bookstore / Truth Publications">
            <a:extLst>
              <a:ext uri="{FF2B5EF4-FFF2-40B4-BE49-F238E27FC236}">
                <a16:creationId xmlns:a16="http://schemas.microsoft.com/office/drawing/2014/main" id="{D4273FFC-B756-4A1F-7B29-17804AD7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259" y="802956"/>
            <a:ext cx="356548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593111" y="3224757"/>
            <a:ext cx="90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drives YOU</a:t>
            </a:r>
          </a:p>
        </p:txBody>
      </p:sp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804C07B2-0532-3D6F-6FA5-F17EB845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1455" y="2078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87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Ochrid Ohrid Water - Free photo on Pixabay - Pixabay">
            <a:extLst>
              <a:ext uri="{FF2B5EF4-FFF2-40B4-BE49-F238E27FC236}">
                <a16:creationId xmlns:a16="http://schemas.microsoft.com/office/drawing/2014/main" id="{9899EA31-2F32-482F-5E3B-BCD396D34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9091" r="1847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F8E4906-BBE6-4004-2428-1FF67B411569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cloud">
            <a:avLst/>
          </a:prstGeom>
          <a:solidFill>
            <a:srgbClr val="30689B"/>
          </a:solidFill>
          <a:ln>
            <a:solidFill>
              <a:srgbClr val="3068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>
                <a:solidFill>
                  <a:srgbClr val="C1E052"/>
                </a:solidFill>
                <a:latin typeface="+mj-lt"/>
                <a:ea typeface="+mj-ea"/>
                <a:cs typeface="+mj-cs"/>
              </a:rPr>
              <a:t>Здраво, како си?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91469D-A573-332A-5EAC-726A275FEC30}"/>
              </a:ext>
            </a:extLst>
          </p:cNvPr>
          <p:cNvSpPr/>
          <p:nvPr/>
        </p:nvSpPr>
        <p:spPr>
          <a:xfrm>
            <a:off x="361507" y="446567"/>
            <a:ext cx="946298" cy="4553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353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: The Classic Work on How to Achieve Happiness, with a new Introduction  by the author: Csikszentmihalyi PhD, Dr Mihaly: 9780712657594: Amazon.com:  Books">
            <a:extLst>
              <a:ext uri="{FF2B5EF4-FFF2-40B4-BE49-F238E27FC236}">
                <a16:creationId xmlns:a16="http://schemas.microsoft.com/office/drawing/2014/main" id="{F064EC9D-C625-E941-A987-2F09B811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9" y="444963"/>
            <a:ext cx="3732028" cy="59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703520" y="3235390"/>
            <a:ext cx="10930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the reason YOU wake up in the morning</a:t>
            </a:r>
          </a:p>
        </p:txBody>
      </p:sp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804C07B2-0532-3D6F-6FA5-F17EB845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1455" y="2078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0983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kigai: A Reason for Being - Diagram of the Month - Macutex">
            <a:extLst>
              <a:ext uri="{FF2B5EF4-FFF2-40B4-BE49-F238E27FC236}">
                <a16:creationId xmlns:a16="http://schemas.microsoft.com/office/drawing/2014/main" id="{CD1CEC5A-0DED-CBD2-4B40-C3F53B85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304" y="843065"/>
            <a:ext cx="558503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89F431-99F8-3A92-7501-2677109490C1}"/>
              </a:ext>
            </a:extLst>
          </p:cNvPr>
          <p:cNvSpPr txBox="1"/>
          <p:nvPr/>
        </p:nvSpPr>
        <p:spPr>
          <a:xfrm>
            <a:off x="882808" y="5430160"/>
            <a:ext cx="445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679A"/>
                </a:solidFill>
              </a:rPr>
              <a:t>Ikigai</a:t>
            </a:r>
            <a:r>
              <a:rPr lang="en-US" sz="3200" dirty="0">
                <a:solidFill>
                  <a:srgbClr val="2F679A"/>
                </a:solidFill>
              </a:rPr>
              <a:t> - a reason for being</a:t>
            </a:r>
          </a:p>
        </p:txBody>
      </p:sp>
    </p:spTree>
    <p:extLst>
      <p:ext uri="{BB962C8B-B14F-4D97-AF65-F5344CB8AC3E}">
        <p14:creationId xmlns:p14="http://schemas.microsoft.com/office/powerpoint/2010/main" val="28736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kigai: The Japanese Secret to a Long and Happy Life - Kindle edition by  García, Héctor, Miralles, Francesc. Politics &amp; Social Sciences Kindle  eBooks @ Amazon.com.">
            <a:extLst>
              <a:ext uri="{FF2B5EF4-FFF2-40B4-BE49-F238E27FC236}">
                <a16:creationId xmlns:a16="http://schemas.microsoft.com/office/drawing/2014/main" id="{4FC1A382-7454-357A-9C6A-9AACB8D9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01" y="669511"/>
            <a:ext cx="3896398" cy="55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ack of three 65 mm 120 g Juggling Balls + Bag DOMYOS - Decathlon">
            <a:extLst>
              <a:ext uri="{FF2B5EF4-FFF2-40B4-BE49-F238E27FC236}">
                <a16:creationId xmlns:a16="http://schemas.microsoft.com/office/drawing/2014/main" id="{FE316BBF-F336-6192-5EB2-5097EAB1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2937E14C-A1DC-1CE6-F6CE-01E79D5FA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9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708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58DB414-C0F6-4366-9908-9199789E6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" t="1272" b="17714"/>
          <a:stretch/>
        </p:blipFill>
        <p:spPr>
          <a:xfrm>
            <a:off x="4276120" y="0"/>
            <a:ext cx="791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F08A5F6C-107A-0903-BBC6-A9B99DBE3EDE}"/>
              </a:ext>
            </a:extLst>
          </p:cNvPr>
          <p:cNvSpPr/>
          <p:nvPr/>
        </p:nvSpPr>
        <p:spPr>
          <a:xfrm>
            <a:off x="3295609" y="1983599"/>
            <a:ext cx="5454986" cy="3811146"/>
          </a:xfrm>
          <a:prstGeom prst="cloud">
            <a:avLst/>
          </a:prstGeom>
          <a:solidFill>
            <a:srgbClr val="30689B"/>
          </a:solidFill>
          <a:ln>
            <a:solidFill>
              <a:srgbClr val="3068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800" i="1" dirty="0">
                <a:solidFill>
                  <a:srgbClr val="C1E052"/>
                </a:solidFill>
              </a:rPr>
              <a:t>Ви благодарам</a:t>
            </a:r>
            <a:r>
              <a:rPr lang="en-US" sz="4800" i="1" dirty="0">
                <a:solidFill>
                  <a:srgbClr val="C1E052"/>
                </a:solidFill>
              </a:rPr>
              <a:t>!</a:t>
            </a:r>
            <a:r>
              <a:rPr lang="en-US" sz="2800" i="1" dirty="0">
                <a:solidFill>
                  <a:srgbClr val="2F679A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903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61DFD698-14BC-9BE0-C53A-D80B23A8FE83}"/>
              </a:ext>
            </a:extLst>
          </p:cNvPr>
          <p:cNvSpPr/>
          <p:nvPr/>
        </p:nvSpPr>
        <p:spPr>
          <a:xfrm>
            <a:off x="2578086" y="448188"/>
            <a:ext cx="2187626" cy="1861710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E714D35-1B52-0793-696B-E6F5D3CE8FF1}"/>
              </a:ext>
            </a:extLst>
          </p:cNvPr>
          <p:cNvSpPr/>
          <p:nvPr/>
        </p:nvSpPr>
        <p:spPr>
          <a:xfrm>
            <a:off x="4448725" y="1470107"/>
            <a:ext cx="2187626" cy="1828801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A763685-BBC0-4973-4E1F-DE5F539A5281}"/>
              </a:ext>
            </a:extLst>
          </p:cNvPr>
          <p:cNvSpPr/>
          <p:nvPr/>
        </p:nvSpPr>
        <p:spPr>
          <a:xfrm>
            <a:off x="776177" y="1530617"/>
            <a:ext cx="2129946" cy="1828801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B3CB496-0238-E723-DEC5-DDF51DAB8EF3}"/>
              </a:ext>
            </a:extLst>
          </p:cNvPr>
          <p:cNvSpPr/>
          <p:nvPr/>
        </p:nvSpPr>
        <p:spPr>
          <a:xfrm>
            <a:off x="2647522" y="2470643"/>
            <a:ext cx="2129946" cy="1828799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04AEE43-FBB0-8A5F-FED6-D6AD9A064234}"/>
              </a:ext>
            </a:extLst>
          </p:cNvPr>
          <p:cNvSpPr/>
          <p:nvPr/>
        </p:nvSpPr>
        <p:spPr>
          <a:xfrm>
            <a:off x="5803953" y="3807525"/>
            <a:ext cx="2129946" cy="1798319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7729DAC5-0FE8-3EF0-F2E2-1E80A6399CD8}"/>
              </a:ext>
            </a:extLst>
          </p:cNvPr>
          <p:cNvSpPr/>
          <p:nvPr/>
        </p:nvSpPr>
        <p:spPr>
          <a:xfrm>
            <a:off x="7575798" y="2877883"/>
            <a:ext cx="2187625" cy="1828801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6C52F4F3-08EE-F24F-98EF-F9FDC2B4542F}"/>
              </a:ext>
            </a:extLst>
          </p:cNvPr>
          <p:cNvSpPr/>
          <p:nvPr/>
        </p:nvSpPr>
        <p:spPr>
          <a:xfrm>
            <a:off x="7575798" y="4808285"/>
            <a:ext cx="2129946" cy="1696719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D23A095-479D-731C-7B53-9E28EF0B0734}"/>
              </a:ext>
            </a:extLst>
          </p:cNvPr>
          <p:cNvSpPr/>
          <p:nvPr/>
        </p:nvSpPr>
        <p:spPr>
          <a:xfrm>
            <a:off x="9364577" y="3909125"/>
            <a:ext cx="2129946" cy="1696719"/>
          </a:xfrm>
          <a:prstGeom prst="hexagon">
            <a:avLst/>
          </a:prstGeom>
          <a:ln>
            <a:solidFill>
              <a:srgbClr val="3068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Google Shape;234;p3">
            <a:extLst>
              <a:ext uri="{FF2B5EF4-FFF2-40B4-BE49-F238E27FC236}">
                <a16:creationId xmlns:a16="http://schemas.microsoft.com/office/drawing/2014/main" id="{C51F167B-1AFA-B044-A5EF-00A1970664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9500" y="3277867"/>
            <a:ext cx="984283" cy="102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5;p3" descr="Related image">
            <a:extLst>
              <a:ext uri="{FF2B5EF4-FFF2-40B4-BE49-F238E27FC236}">
                <a16:creationId xmlns:a16="http://schemas.microsoft.com/office/drawing/2014/main" id="{F7AFC93F-1230-0220-A2E1-B149C2195B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3040" y="4220650"/>
            <a:ext cx="1164190" cy="107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6;p3" descr="Image result for crma">
            <a:extLst>
              <a:ext uri="{FF2B5EF4-FFF2-40B4-BE49-F238E27FC236}">
                <a16:creationId xmlns:a16="http://schemas.microsoft.com/office/drawing/2014/main" id="{2AB6F279-E365-4CC9-F695-B548F534EA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476" y="4220650"/>
            <a:ext cx="1155857" cy="114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7;p3" descr="Related image">
            <a:extLst>
              <a:ext uri="{FF2B5EF4-FFF2-40B4-BE49-F238E27FC236}">
                <a16:creationId xmlns:a16="http://schemas.microsoft.com/office/drawing/2014/main" id="{75EABE2C-D62A-3C65-AECB-2F18B86F8FC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1195" y="5162313"/>
            <a:ext cx="1110983" cy="108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8;p4">
            <a:extLst>
              <a:ext uri="{FF2B5EF4-FFF2-40B4-BE49-F238E27FC236}">
                <a16:creationId xmlns:a16="http://schemas.microsoft.com/office/drawing/2014/main" id="{F10D262C-5AAB-23E6-C8B0-965AFBA106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0265" y="829624"/>
            <a:ext cx="1134317" cy="116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9;p4">
            <a:extLst>
              <a:ext uri="{FF2B5EF4-FFF2-40B4-BE49-F238E27FC236}">
                <a16:creationId xmlns:a16="http://schemas.microsoft.com/office/drawing/2014/main" id="{6C75C704-9675-FA21-429B-D6130E79286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0412" y="1959376"/>
            <a:ext cx="880765" cy="97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4;p4">
            <a:extLst>
              <a:ext uri="{FF2B5EF4-FFF2-40B4-BE49-F238E27FC236}">
                <a16:creationId xmlns:a16="http://schemas.microsoft.com/office/drawing/2014/main" id="{101BB1E7-94D6-2E3C-C049-2CB7F85724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0624" y="2936688"/>
            <a:ext cx="994056" cy="9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lumbia Business School - YouTube">
            <a:extLst>
              <a:ext uri="{FF2B5EF4-FFF2-40B4-BE49-F238E27FC236}">
                <a16:creationId xmlns:a16="http://schemas.microsoft.com/office/drawing/2014/main" id="{4FEAA7AF-A795-F77B-B107-79D225641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24245"/>
          <a:stretch/>
        </p:blipFill>
        <p:spPr bwMode="auto">
          <a:xfrm>
            <a:off x="4765712" y="1997818"/>
            <a:ext cx="1484145" cy="80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67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rmswissbank • Vexpo">
            <a:extLst>
              <a:ext uri="{FF2B5EF4-FFF2-40B4-BE49-F238E27FC236}">
                <a16:creationId xmlns:a16="http://schemas.microsoft.com/office/drawing/2014/main" id="{E80FBF1F-90CA-2D27-7414-DAAA65E87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23383" r="12355" b="22217"/>
          <a:stretch/>
        </p:blipFill>
        <p:spPr bwMode="auto">
          <a:xfrm>
            <a:off x="8348183" y="2542839"/>
            <a:ext cx="1879955" cy="8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61DFD698-14BC-9BE0-C53A-D80B23A8FE83}"/>
              </a:ext>
            </a:extLst>
          </p:cNvPr>
          <p:cNvSpPr/>
          <p:nvPr/>
        </p:nvSpPr>
        <p:spPr>
          <a:xfrm>
            <a:off x="276833" y="1350635"/>
            <a:ext cx="1869440" cy="155448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rgbClr val="00B0F0"/>
              </a:solidFill>
            </a:endParaRPr>
          </a:p>
          <a:p>
            <a:pPr algn="ctr"/>
            <a:r>
              <a:rPr lang="en-US" sz="2000" dirty="0">
                <a:solidFill>
                  <a:srgbClr val="00B0F0"/>
                </a:solidFill>
              </a:rPr>
              <a:t>Trade Finance Expert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E714D35-1B52-0793-696B-E6F5D3CE8FF1}"/>
              </a:ext>
            </a:extLst>
          </p:cNvPr>
          <p:cNvSpPr/>
          <p:nvPr/>
        </p:nvSpPr>
        <p:spPr>
          <a:xfrm>
            <a:off x="3428580" y="1401544"/>
            <a:ext cx="1869440" cy="155448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Banking supervisor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EEF930B-7E9A-796E-375B-DDCA8A57B51F}"/>
              </a:ext>
            </a:extLst>
          </p:cNvPr>
          <p:cNvSpPr/>
          <p:nvPr/>
        </p:nvSpPr>
        <p:spPr>
          <a:xfrm>
            <a:off x="5038527" y="612753"/>
            <a:ext cx="1869440" cy="155448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Internal auditor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4CBE4E1-8C3B-D947-A479-96015A6331A2}"/>
              </a:ext>
            </a:extLst>
          </p:cNvPr>
          <p:cNvSpPr/>
          <p:nvPr/>
        </p:nvSpPr>
        <p:spPr>
          <a:xfrm>
            <a:off x="6760727" y="1380516"/>
            <a:ext cx="1869440" cy="155448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Credit officer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BD52491-D3EC-FB7C-E496-2E4CFB7A6D79}"/>
              </a:ext>
            </a:extLst>
          </p:cNvPr>
          <p:cNvSpPr/>
          <p:nvPr/>
        </p:nvSpPr>
        <p:spPr>
          <a:xfrm>
            <a:off x="8348183" y="568210"/>
            <a:ext cx="1869440" cy="155448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Credit Division Manager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A763685-BBC0-4973-4E1F-DE5F539A5281}"/>
              </a:ext>
            </a:extLst>
          </p:cNvPr>
          <p:cNvSpPr/>
          <p:nvPr/>
        </p:nvSpPr>
        <p:spPr>
          <a:xfrm>
            <a:off x="1920618" y="2744681"/>
            <a:ext cx="1869440" cy="155448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Professor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B3CB496-0238-E723-DEC5-DDF51DAB8EF3}"/>
              </a:ext>
            </a:extLst>
          </p:cNvPr>
          <p:cNvSpPr/>
          <p:nvPr/>
        </p:nvSpPr>
        <p:spPr>
          <a:xfrm>
            <a:off x="1878100" y="568210"/>
            <a:ext cx="1869440" cy="155448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Soldier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B28969C-8675-3119-CE63-E7258EED5E8C}"/>
              </a:ext>
            </a:extLst>
          </p:cNvPr>
          <p:cNvSpPr/>
          <p:nvPr/>
        </p:nvSpPr>
        <p:spPr>
          <a:xfrm>
            <a:off x="5234674" y="2275841"/>
            <a:ext cx="1869440" cy="155448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Risk manager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5081B9C-2AB6-9F1F-2D4C-28E12B4C4571}"/>
              </a:ext>
            </a:extLst>
          </p:cNvPr>
          <p:cNvSpPr/>
          <p:nvPr/>
        </p:nvSpPr>
        <p:spPr>
          <a:xfrm>
            <a:off x="9898663" y="1444194"/>
            <a:ext cx="1869440" cy="155448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Director  </a:t>
            </a:r>
            <a:r>
              <a:rPr lang="en-US" sz="1600" dirty="0">
                <a:solidFill>
                  <a:srgbClr val="002060"/>
                </a:solidFill>
              </a:rPr>
              <a:t>Lending and Corp Fin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04AEE43-FBB0-8A5F-FED6-D6AD9A064234}"/>
              </a:ext>
            </a:extLst>
          </p:cNvPr>
          <p:cNvSpPr/>
          <p:nvPr/>
        </p:nvSpPr>
        <p:spPr>
          <a:xfrm>
            <a:off x="466253" y="4176191"/>
            <a:ext cx="1869440" cy="155448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CFO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Mining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0DF8869-E065-21BB-A1FD-0EEF855B84BD}"/>
              </a:ext>
            </a:extLst>
          </p:cNvPr>
          <p:cNvSpPr/>
          <p:nvPr/>
        </p:nvSpPr>
        <p:spPr>
          <a:xfrm>
            <a:off x="2097568" y="4999151"/>
            <a:ext cx="186944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Commerce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13591ED-DA7F-5AD7-1DE1-7DFA60CEFA1A}"/>
              </a:ext>
            </a:extLst>
          </p:cNvPr>
          <p:cNvSpPr/>
          <p:nvPr/>
        </p:nvSpPr>
        <p:spPr>
          <a:xfrm>
            <a:off x="6850882" y="3596817"/>
            <a:ext cx="1869440" cy="155448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President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3DB7123D-E427-BC47-6170-FB0B40C9EDC3}"/>
              </a:ext>
            </a:extLst>
          </p:cNvPr>
          <p:cNvSpPr/>
          <p:nvPr/>
        </p:nvSpPr>
        <p:spPr>
          <a:xfrm>
            <a:off x="8271377" y="4725646"/>
            <a:ext cx="1869440" cy="155448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Board member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9B91FAB4-53CF-FCC3-B80E-22CC9AE8532C}"/>
              </a:ext>
            </a:extLst>
          </p:cNvPr>
          <p:cNvSpPr/>
          <p:nvPr/>
        </p:nvSpPr>
        <p:spPr>
          <a:xfrm>
            <a:off x="3778532" y="4073534"/>
            <a:ext cx="1869440" cy="155448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CAE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8257DA6-F026-BDF1-4FCD-FEA309D59E69}"/>
              </a:ext>
            </a:extLst>
          </p:cNvPr>
          <p:cNvSpPr/>
          <p:nvPr/>
        </p:nvSpPr>
        <p:spPr>
          <a:xfrm>
            <a:off x="5409847" y="4942214"/>
            <a:ext cx="1869440" cy="155448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COO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3BDB2CFB-40D6-EA91-4E02-666B7762B94E}"/>
              </a:ext>
            </a:extLst>
          </p:cNvPr>
          <p:cNvSpPr/>
          <p:nvPr/>
        </p:nvSpPr>
        <p:spPr>
          <a:xfrm>
            <a:off x="9946979" y="3994031"/>
            <a:ext cx="1944370" cy="155448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Consultant</a:t>
            </a:r>
          </a:p>
        </p:txBody>
      </p:sp>
      <p:pic>
        <p:nvPicPr>
          <p:cNvPr id="1026" name="Picture 2" descr="Central Bank of Armenia - Crunchbase Company Profile &amp; Funding">
            <a:extLst>
              <a:ext uri="{FF2B5EF4-FFF2-40B4-BE49-F238E27FC236}">
                <a16:creationId xmlns:a16="http://schemas.microsoft.com/office/drawing/2014/main" id="{546DA89F-9014-8449-82A0-4BF2689B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04" y="814270"/>
            <a:ext cx="764141" cy="7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entral Bank of Armenia - Crunchbase Company Profile &amp; Funding">
            <a:extLst>
              <a:ext uri="{FF2B5EF4-FFF2-40B4-BE49-F238E27FC236}">
                <a16:creationId xmlns:a16="http://schemas.microsoft.com/office/drawing/2014/main" id="{DDD3AC86-F120-BCDE-45D0-BA4D4049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07" y="4356943"/>
            <a:ext cx="764141" cy="7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stitute of Internal Auditors-Armenia” Non-Governmental Organization –  AmCham Armenia">
            <a:extLst>
              <a:ext uri="{FF2B5EF4-FFF2-40B4-BE49-F238E27FC236}">
                <a16:creationId xmlns:a16="http://schemas.microsoft.com/office/drawing/2014/main" id="{B92DF448-3AA7-26DB-32CE-3AB34D320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35354" r="10001" b="36059"/>
          <a:stretch/>
        </p:blipFill>
        <p:spPr bwMode="auto">
          <a:xfrm>
            <a:off x="7829092" y="4489476"/>
            <a:ext cx="1552354" cy="4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F - World Bank must support developing countries'recovery - Caribbean  News Global">
            <a:extLst>
              <a:ext uri="{FF2B5EF4-FFF2-40B4-BE49-F238E27FC236}">
                <a16:creationId xmlns:a16="http://schemas.microsoft.com/office/drawing/2014/main" id="{DA79E28E-768A-8879-4723-72B4FF3D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452" y="3504397"/>
            <a:ext cx="1449424" cy="7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vrano">
            <a:extLst>
              <a:ext uri="{FF2B5EF4-FFF2-40B4-BE49-F238E27FC236}">
                <a16:creationId xmlns:a16="http://schemas.microsoft.com/office/drawing/2014/main" id="{855BE8DB-520F-BD49-7835-D033F211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46" y="4605500"/>
            <a:ext cx="764141" cy="7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ning and Sustainable Development in Akhtala and Odzun - Ecolur">
            <a:extLst>
              <a:ext uri="{FF2B5EF4-FFF2-40B4-BE49-F238E27FC236}">
                <a16:creationId xmlns:a16="http://schemas.microsoft.com/office/drawing/2014/main" id="{6F6310D6-0A32-7420-1B07-670727A5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0" y="3852544"/>
            <a:ext cx="910583" cy="6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198;p4">
            <a:extLst>
              <a:ext uri="{FF2B5EF4-FFF2-40B4-BE49-F238E27FC236}">
                <a16:creationId xmlns:a16="http://schemas.microsoft.com/office/drawing/2014/main" id="{2CAD20F3-91E9-08AE-6C20-CA5061416B2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24136" y="2369660"/>
            <a:ext cx="840293" cy="87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8" descr="ICF Armenia Chapter - Icf-arm">
            <a:extLst>
              <a:ext uri="{FF2B5EF4-FFF2-40B4-BE49-F238E27FC236}">
                <a16:creationId xmlns:a16="http://schemas.microsoft.com/office/drawing/2014/main" id="{CAB4F31C-6E5C-8B47-0395-1D31504C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10" y="5683966"/>
            <a:ext cx="858837" cy="7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D RA - Ministry of Defense of the Republic of Armenia">
            <a:extLst>
              <a:ext uri="{FF2B5EF4-FFF2-40B4-BE49-F238E27FC236}">
                <a16:creationId xmlns:a16="http://schemas.microsoft.com/office/drawing/2014/main" id="{7BCB73D6-3525-E42F-95CA-75760165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90" y="314513"/>
            <a:ext cx="962159" cy="9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">
            <a:extLst>
              <a:ext uri="{FF2B5EF4-FFF2-40B4-BE49-F238E27FC236}">
                <a16:creationId xmlns:a16="http://schemas.microsoft.com/office/drawing/2014/main" id="{D8DD3D1C-9859-BC22-3808-A396F4640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9" t="23647" r="36304" b="21785"/>
          <a:stretch/>
        </p:blipFill>
        <p:spPr bwMode="auto">
          <a:xfrm>
            <a:off x="799404" y="963957"/>
            <a:ext cx="824297" cy="9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038240" y="486874"/>
            <a:ext cx="398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0689B"/>
                </a:solidFill>
              </a:rPr>
              <a:t>TEAM ACHIEVEMENTS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7A534-7E41-2977-C283-E898C5C946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2083" r="6320" b="8498"/>
          <a:stretch/>
        </p:blipFill>
        <p:spPr>
          <a:xfrm>
            <a:off x="3810832" y="2665638"/>
            <a:ext cx="3350141" cy="2585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BF91C8-EAF4-3A71-9FC7-CB2CAF79D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0" y="2665638"/>
            <a:ext cx="2057307" cy="2774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055DD-5061-6E3B-9BE9-942BF79ACDC4}"/>
              </a:ext>
            </a:extLst>
          </p:cNvPr>
          <p:cNvSpPr txBox="1"/>
          <p:nvPr/>
        </p:nvSpPr>
        <p:spPr>
          <a:xfrm>
            <a:off x="871870" y="1665158"/>
            <a:ext cx="248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0689B"/>
                </a:solidFill>
              </a:rPr>
              <a:t>External Assessment 2012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C843C-D91B-F22B-8585-C82C5E91BA2C}"/>
              </a:ext>
            </a:extLst>
          </p:cNvPr>
          <p:cNvSpPr txBox="1"/>
          <p:nvPr/>
        </p:nvSpPr>
        <p:spPr>
          <a:xfrm>
            <a:off x="4169581" y="1675007"/>
            <a:ext cx="257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0689B"/>
                </a:solidFill>
              </a:rPr>
              <a:t>External Assessment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E42BA-E325-F271-B43B-5ED657C0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255" y="1197538"/>
            <a:ext cx="1575988" cy="16012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176047-33BD-08CD-920F-6C6A7D7E0212}"/>
              </a:ext>
            </a:extLst>
          </p:cNvPr>
          <p:cNvSpPr/>
          <p:nvPr/>
        </p:nvSpPr>
        <p:spPr>
          <a:xfrm>
            <a:off x="8101538" y="4537419"/>
            <a:ext cx="344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0689B"/>
                </a:solidFill>
              </a:rPr>
              <a:t>IIA-Armenia won</a:t>
            </a:r>
            <a:r>
              <a:rPr lang="en-US" sz="1600" b="1" dirty="0">
                <a:solidFill>
                  <a:srgbClr val="30689B"/>
                </a:solidFill>
              </a:rPr>
              <a:t> Building Awareness Champion</a:t>
            </a:r>
            <a:r>
              <a:rPr lang="en-US" sz="1600" dirty="0">
                <a:solidFill>
                  <a:srgbClr val="30689B"/>
                </a:solidFill>
              </a:rPr>
              <a:t> award in 2017 for promoting internal audit profession by taking part in and executing international </a:t>
            </a:r>
            <a:r>
              <a:rPr lang="en-US" sz="1600" b="1" dirty="0">
                <a:solidFill>
                  <a:srgbClr val="30689B"/>
                </a:solidFill>
              </a:rPr>
              <a:t>Internal Audit Awareness Month </a:t>
            </a:r>
            <a:r>
              <a:rPr lang="en-US" sz="1600" dirty="0">
                <a:solidFill>
                  <a:srgbClr val="30689B"/>
                </a:solidFill>
              </a:rPr>
              <a:t>activities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FB3BA-2BEE-2A99-2DA9-FAFD38D79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4" t="2346" r="861" b="3039"/>
          <a:stretch/>
        </p:blipFill>
        <p:spPr>
          <a:xfrm>
            <a:off x="9259643" y="1382233"/>
            <a:ext cx="2302871" cy="28651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9108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1A78F-3B95-71FF-FDF0-B3C599BB39EC}"/>
              </a:ext>
            </a:extLst>
          </p:cNvPr>
          <p:cNvSpPr/>
          <p:nvPr/>
        </p:nvSpPr>
        <p:spPr>
          <a:xfrm>
            <a:off x="3285461" y="4516702"/>
            <a:ext cx="1579891" cy="18762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0689B"/>
              </a:solidFill>
            </a:endParaRPr>
          </a:p>
          <a:p>
            <a:pPr algn="ctr"/>
            <a:r>
              <a:rPr lang="en-US" dirty="0">
                <a:solidFill>
                  <a:srgbClr val="30689B"/>
                </a:solidFill>
              </a:rPr>
              <a:t>Teaching Excellence Award </a:t>
            </a:r>
          </a:p>
          <a:p>
            <a:pPr algn="ctr"/>
            <a:r>
              <a:rPr lang="en-US" dirty="0">
                <a:solidFill>
                  <a:srgbClr val="30689B"/>
                </a:solidFill>
              </a:rPr>
              <a:t>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038240" y="597403"/>
            <a:ext cx="4694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0689B"/>
                </a:solidFill>
              </a:rPr>
              <a:t>PERSONAL ACHIEVEMENTS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DA1A49-B3EA-E536-6C34-D62D4007E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811" y="1722436"/>
            <a:ext cx="732133" cy="989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9CDA4B-D65D-B13A-7C7D-C9985A4077FF}"/>
              </a:ext>
            </a:extLst>
          </p:cNvPr>
          <p:cNvSpPr txBox="1"/>
          <p:nvPr/>
        </p:nvSpPr>
        <p:spPr>
          <a:xfrm>
            <a:off x="4284710" y="3193263"/>
            <a:ext cx="3364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0689B"/>
                </a:solidFill>
              </a:rPr>
              <a:t>Elevating Team Performance,</a:t>
            </a:r>
            <a:r>
              <a:rPr lang="en-US" sz="1600" dirty="0">
                <a:solidFill>
                  <a:srgbClr val="30689B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rgbClr val="30689B"/>
                </a:solidFill>
              </a:rPr>
              <a:t>Internal Auditor Magazine and</a:t>
            </a:r>
            <a:r>
              <a:rPr lang="en-US" sz="1600" i="1" dirty="0">
                <a:solidFill>
                  <a:srgbClr val="30689B"/>
                </a:solidFill>
              </a:rPr>
              <a:t> </a:t>
            </a:r>
            <a:r>
              <a:rPr lang="ru-RU" sz="1600" dirty="0">
                <a:solidFill>
                  <a:srgbClr val="30689B"/>
                </a:solidFill>
              </a:rPr>
              <a:t>Внутренний аудитор</a:t>
            </a:r>
            <a:r>
              <a:rPr lang="en-US" sz="1600" dirty="0">
                <a:solidFill>
                  <a:srgbClr val="30689B"/>
                </a:solidFill>
              </a:rPr>
              <a:t> </a:t>
            </a:r>
          </a:p>
          <a:p>
            <a:pPr algn="ctr"/>
            <a:r>
              <a:rPr lang="en-US" sz="1400" i="1" dirty="0">
                <a:solidFill>
                  <a:srgbClr val="30689B"/>
                </a:solidFill>
              </a:rPr>
              <a:t>(IIA-Russia)</a:t>
            </a:r>
            <a:r>
              <a:rPr lang="ru-RU" sz="1400" dirty="0">
                <a:solidFill>
                  <a:srgbClr val="30689B"/>
                </a:solidFill>
              </a:rPr>
              <a:t> </a:t>
            </a:r>
            <a:r>
              <a:rPr lang="en-US" sz="1400" dirty="0">
                <a:solidFill>
                  <a:srgbClr val="30689B"/>
                </a:solidFill>
              </a:rPr>
              <a:t>magazine</a:t>
            </a:r>
            <a:endParaRPr lang="en-US" sz="1600" i="1" dirty="0">
              <a:solidFill>
                <a:srgbClr val="30689B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FA84A6-4FDB-7A93-1246-224F882D3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"/>
          <a:stretch/>
        </p:blipFill>
        <p:spPr>
          <a:xfrm>
            <a:off x="5416213" y="1722436"/>
            <a:ext cx="939759" cy="979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7184B-A29F-F1B1-2CD9-87DD74310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816" y="1725213"/>
            <a:ext cx="779129" cy="10010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763F21-0773-FF1C-4101-17FBC3EA4B24}"/>
              </a:ext>
            </a:extLst>
          </p:cNvPr>
          <p:cNvSpPr txBox="1"/>
          <p:nvPr/>
        </p:nvSpPr>
        <p:spPr>
          <a:xfrm>
            <a:off x="7881846" y="3193263"/>
            <a:ext cx="3699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0689B"/>
                </a:solidFill>
              </a:rPr>
              <a:t>Is the boss always right?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0689B"/>
                </a:solidFill>
              </a:rPr>
              <a:t>Cultural stereotypes. Fears of the boss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0689B"/>
                </a:solidFill>
              </a:rPr>
              <a:t>Excuses of a simple mortal</a:t>
            </a:r>
          </a:p>
          <a:p>
            <a:r>
              <a:rPr lang="hy-AM" sz="1600" dirty="0">
                <a:solidFill>
                  <a:srgbClr val="30689B"/>
                </a:solidFill>
              </a:rPr>
              <a:t>«</a:t>
            </a:r>
            <a:r>
              <a:rPr lang="ru-RU" sz="1600" dirty="0">
                <a:solidFill>
                  <a:srgbClr val="30689B"/>
                </a:solidFill>
              </a:rPr>
              <a:t>Внутренний аудитор»</a:t>
            </a:r>
            <a:r>
              <a:rPr lang="en-US" sz="1600" dirty="0">
                <a:solidFill>
                  <a:srgbClr val="30689B"/>
                </a:solidFill>
              </a:rPr>
              <a:t> </a:t>
            </a:r>
          </a:p>
          <a:p>
            <a:r>
              <a:rPr lang="en-US" sz="1400" i="1" dirty="0">
                <a:solidFill>
                  <a:srgbClr val="30689B"/>
                </a:solidFill>
              </a:rPr>
              <a:t>(IIA-Russia)</a:t>
            </a:r>
            <a:r>
              <a:rPr lang="ru-RU" sz="1400" dirty="0">
                <a:solidFill>
                  <a:srgbClr val="30689B"/>
                </a:solidFill>
              </a:rPr>
              <a:t> </a:t>
            </a:r>
            <a:r>
              <a:rPr lang="en-US" sz="1400" dirty="0">
                <a:solidFill>
                  <a:srgbClr val="30689B"/>
                </a:solidFill>
              </a:rPr>
              <a:t>magazine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5E0B3E-1181-CE3C-2A0F-62F6AD005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646" y="1719506"/>
            <a:ext cx="779130" cy="1006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913DC1-4B09-7C4F-A521-BF9642F65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798" y="1719506"/>
            <a:ext cx="758729" cy="982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22C4A5-CC31-A6B0-4EDA-8A56C172E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2477" y="1712236"/>
            <a:ext cx="775664" cy="1006740"/>
          </a:xfrm>
          <a:prstGeom prst="rect">
            <a:avLst/>
          </a:prstGeom>
        </p:spPr>
      </p:pic>
      <p:pic>
        <p:nvPicPr>
          <p:cNvPr id="1026" name="Picture 2" descr="Custom Diploma Frames &amp; Certificate Frames - Framing Success: The Inst of  Int Aud Certified Internal Auditor (2012-Pres)">
            <a:extLst>
              <a:ext uri="{FF2B5EF4-FFF2-40B4-BE49-F238E27FC236}">
                <a16:creationId xmlns:a16="http://schemas.microsoft.com/office/drawing/2014/main" id="{B547B5FE-46A9-05B3-8D5D-D5FF1FB6C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6182" r="19365" b="15449"/>
          <a:stretch/>
        </p:blipFill>
        <p:spPr bwMode="auto">
          <a:xfrm>
            <a:off x="1056179" y="1796877"/>
            <a:ext cx="1424951" cy="18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24A4C-B81F-3686-5B2F-20C877AF03EC}"/>
              </a:ext>
            </a:extLst>
          </p:cNvPr>
          <p:cNvSpPr txBox="1"/>
          <p:nvPr/>
        </p:nvSpPr>
        <p:spPr>
          <a:xfrm>
            <a:off x="658543" y="3818665"/>
            <a:ext cx="211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0689B"/>
                </a:solidFill>
              </a:rPr>
              <a:t>Certificate of Excellence 2014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7669F1-6401-DB35-E296-B96E3EB924A0}"/>
              </a:ext>
            </a:extLst>
          </p:cNvPr>
          <p:cNvSpPr/>
          <p:nvPr/>
        </p:nvSpPr>
        <p:spPr>
          <a:xfrm>
            <a:off x="2743527" y="1795485"/>
            <a:ext cx="1446358" cy="182812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0689B"/>
              </a:solidFill>
            </a:endParaRPr>
          </a:p>
          <a:p>
            <a:pPr algn="ctr"/>
            <a:endParaRPr lang="en-US" dirty="0">
              <a:solidFill>
                <a:srgbClr val="30689B"/>
              </a:solidFill>
            </a:endParaRPr>
          </a:p>
          <a:p>
            <a:pPr algn="ctr"/>
            <a:endParaRPr lang="en-US" dirty="0">
              <a:solidFill>
                <a:srgbClr val="30689B"/>
              </a:solidFill>
            </a:endParaRPr>
          </a:p>
          <a:p>
            <a:pPr algn="ctr"/>
            <a:r>
              <a:rPr lang="en-US" dirty="0">
                <a:solidFill>
                  <a:srgbClr val="30689B"/>
                </a:solidFill>
              </a:rPr>
              <a:t>Outstanding Contributor </a:t>
            </a:r>
          </a:p>
          <a:p>
            <a:pPr algn="ctr"/>
            <a:r>
              <a:rPr lang="en-US" dirty="0" err="1">
                <a:solidFill>
                  <a:srgbClr val="30689B"/>
                </a:solidFill>
              </a:rPr>
              <a:t>Ia</a:t>
            </a:r>
            <a:r>
              <a:rPr lang="en-US" dirty="0">
                <a:solidFill>
                  <a:srgbClr val="30689B"/>
                </a:solidFill>
              </a:rPr>
              <a:t> Magazine 2018</a:t>
            </a:r>
          </a:p>
          <a:p>
            <a:pPr algn="ctr"/>
            <a:endParaRPr lang="en-US" dirty="0">
              <a:solidFill>
                <a:srgbClr val="30689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96CF0-6362-DF98-0FAF-251645DEC589}"/>
              </a:ext>
            </a:extLst>
          </p:cNvPr>
          <p:cNvSpPr/>
          <p:nvPr/>
        </p:nvSpPr>
        <p:spPr>
          <a:xfrm>
            <a:off x="4626267" y="4752115"/>
            <a:ext cx="1579891" cy="18762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0689B"/>
              </a:solidFill>
            </a:endParaRPr>
          </a:p>
          <a:p>
            <a:pPr algn="ctr"/>
            <a:endParaRPr lang="en-US" dirty="0">
              <a:solidFill>
                <a:srgbClr val="30689B"/>
              </a:solidFill>
            </a:endParaRPr>
          </a:p>
          <a:p>
            <a:pPr algn="ctr"/>
            <a:r>
              <a:rPr lang="en-US" dirty="0">
                <a:solidFill>
                  <a:srgbClr val="30689B"/>
                </a:solidFill>
              </a:rPr>
              <a:t>Teaching Excellence Award </a:t>
            </a:r>
          </a:p>
          <a:p>
            <a:pPr algn="ctr"/>
            <a:r>
              <a:rPr lang="en-US" dirty="0">
                <a:solidFill>
                  <a:srgbClr val="30689B"/>
                </a:solidFill>
              </a:rPr>
              <a:t>2018</a:t>
            </a:r>
          </a:p>
        </p:txBody>
      </p:sp>
      <p:pic>
        <p:nvPicPr>
          <p:cNvPr id="23" name="Google Shape;198;p4">
            <a:extLst>
              <a:ext uri="{FF2B5EF4-FFF2-40B4-BE49-F238E27FC236}">
                <a16:creationId xmlns:a16="http://schemas.microsoft.com/office/drawing/2014/main" id="{6E61E6D4-35D9-B728-281C-0AD2A830A16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96065" y="4516702"/>
            <a:ext cx="840293" cy="87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rmenian National Agrarian University - Wikipedia">
            <a:extLst>
              <a:ext uri="{FF2B5EF4-FFF2-40B4-BE49-F238E27FC236}">
                <a16:creationId xmlns:a16="http://schemas.microsoft.com/office/drawing/2014/main" id="{F172CEFD-00B2-CA89-BEF9-D9A27A96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26" y="3976576"/>
            <a:ext cx="976841" cy="9768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 descr="Internal Auditor Magazine:Amazon.com:Appstore for Android">
            <a:extLst>
              <a:ext uri="{FF2B5EF4-FFF2-40B4-BE49-F238E27FC236}">
                <a16:creationId xmlns:a16="http://schemas.microsoft.com/office/drawing/2014/main" id="{D2B98DAD-0449-7D1C-111E-6196B91C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85" y="1516104"/>
            <a:ext cx="775664" cy="7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218447" y="3240706"/>
            <a:ext cx="9755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 people really care about our achievements</a:t>
            </a:r>
          </a:p>
          <a:p>
            <a:pPr algn="ctr"/>
            <a:r>
              <a:rPr lang="en-US" sz="4000" dirty="0">
                <a:solidFill>
                  <a:srgbClr val="C1E052"/>
                </a:solidFill>
              </a:rPr>
              <a:t>or how we treat them</a:t>
            </a: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9CC75934-27B8-F720-4F5B-DFB3BDC1A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17596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5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593111" y="2108339"/>
            <a:ext cx="90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F679A"/>
                </a:solidFill>
              </a:rPr>
              <a:t>Think beyond YOURSELF</a:t>
            </a:r>
          </a:p>
        </p:txBody>
      </p:sp>
      <p:pic>
        <p:nvPicPr>
          <p:cNvPr id="8" name="Graphic 7" descr="Group outline">
            <a:extLst>
              <a:ext uri="{FF2B5EF4-FFF2-40B4-BE49-F238E27FC236}">
                <a16:creationId xmlns:a16="http://schemas.microsoft.com/office/drawing/2014/main" id="{57F85106-BA04-9497-F65F-F6A80E050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2490" y="3429000"/>
            <a:ext cx="1812851" cy="18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46B47-11E3-DB01-71CA-74CC9F2F2B6D}"/>
              </a:ext>
            </a:extLst>
          </p:cNvPr>
          <p:cNvSpPr txBox="1"/>
          <p:nvPr/>
        </p:nvSpPr>
        <p:spPr>
          <a:xfrm>
            <a:off x="1593111" y="2397657"/>
            <a:ext cx="90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F679A"/>
                </a:solidFill>
              </a:rPr>
              <a:t>Think beyond your JOB RESPONSIBILITIES</a:t>
            </a:r>
          </a:p>
        </p:txBody>
      </p:sp>
      <p:pic>
        <p:nvPicPr>
          <p:cNvPr id="6" name="Graphic 5" descr="Management outline">
            <a:extLst>
              <a:ext uri="{FF2B5EF4-FFF2-40B4-BE49-F238E27FC236}">
                <a16:creationId xmlns:a16="http://schemas.microsoft.com/office/drawing/2014/main" id="{B62AC42C-F494-30EC-2810-3BE80C8DB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1471" y="3862279"/>
            <a:ext cx="1749056" cy="17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9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307</Words>
  <Application>Microsoft Office PowerPoint</Application>
  <PresentationFormat>Widescreen</PresentationFormat>
  <Paragraphs>123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Think Beyond Audit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 Chalabyan</dc:creator>
  <cp:lastModifiedBy>Ara Chalabyan</cp:lastModifiedBy>
  <cp:revision>1</cp:revision>
  <dcterms:created xsi:type="dcterms:W3CDTF">2023-08-23T07:39:58Z</dcterms:created>
  <dcterms:modified xsi:type="dcterms:W3CDTF">2023-09-20T11:58:42Z</dcterms:modified>
</cp:coreProperties>
</file>